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ee"/>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ee">
                <a:solidFill>
                  <a:schemeClr val="tx1">
                    <a:lumMod val="50000"/>
                    <a:lumOff val="50000"/>
                  </a:schemeClr>
                </a:solidFill>
              </a:rPr>
              <a:t>No. 45 Mawu ƒe Nya</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ee" sz="4400"/>
              <a:t>Nya Nyui si tso Mawudɔla la gbɔ</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e" sz="4000">
                <a:solidFill>
                  <a:srgbClr val="FF0000"/>
                </a:solidFill>
              </a:rPr>
              <a:t>Egbe ƒe Nyabiase</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ee" sz="3600">
                <a:solidFill>
                  <a:schemeClr val="tx1">
                    <a:lumMod val="65000"/>
                    <a:lumOff val="35000"/>
                  </a:schemeClr>
                </a:solidFill>
              </a:rPr>
              <a:t>Amekae tsɔ nya la na Maria?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ee" sz="2800">
                <a:solidFill>
                  <a:schemeClr val="tx1">
                    <a:lumMod val="65000"/>
                    <a:lumOff val="35000"/>
                  </a:schemeClr>
                </a:solidFill>
              </a:rPr>
              <a:t>1 </a:t>
            </a:r>
            <a:r xmlns:a="http://schemas.openxmlformats.org/drawingml/2006/main">
              <a:rPr altLang="ko-KR" dirty="0" lang="ee" sz="2800">
                <a:solidFill>
                  <a:schemeClr val="tx1">
                    <a:lumMod val="65000"/>
                    <a:lumOff val="35000"/>
                  </a:schemeClr>
                </a:solidFill>
              </a:rPr>
              <a:t>Satana</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ee" sz="2800">
                <a:solidFill>
                  <a:schemeClr val="tx1">
                    <a:lumMod val="65000"/>
                    <a:lumOff val="35000"/>
                  </a:schemeClr>
                </a:solidFill>
              </a:rPr>
              <a:t>2 </a:t>
            </a:r>
            <a:r xmlns:a="http://schemas.openxmlformats.org/drawingml/2006/main">
              <a:rPr altLang="ko-KR" dirty="0" lang="ee" sz="2800">
                <a:solidFill>
                  <a:schemeClr val="tx1">
                    <a:lumMod val="65000"/>
                    <a:lumOff val="35000"/>
                  </a:schemeClr>
                </a:solidFill>
              </a:rPr>
              <a:t>Maria xɔlɔ̃</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e" sz="2800">
                <a:solidFill>
                  <a:schemeClr val="tx1">
                    <a:lumMod val="65000"/>
                    <a:lumOff val="35000"/>
                  </a:schemeClr>
                </a:solidFill>
              </a:rPr>
              <a:t>3 </a:t>
            </a:r>
            <a:r xmlns:a="http://schemas.openxmlformats.org/drawingml/2006/main">
              <a:rPr altLang="ko-KR" dirty="0" lang="ee" sz="2800">
                <a:solidFill>
                  <a:schemeClr val="tx1">
                    <a:lumMod val="65000"/>
                    <a:lumOff val="35000"/>
                  </a:schemeClr>
                </a:solidFill>
              </a:rPr>
              <a:t>Mawudɔla</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ee" sz="2800">
                <a:solidFill>
                  <a:schemeClr val="tx1">
                    <a:lumMod val="65000"/>
                    <a:lumOff val="35000"/>
                  </a:schemeClr>
                </a:solidFill>
              </a:rPr>
              <a:t>4 </a:t>
            </a:r>
            <a:r xmlns:a="http://schemas.openxmlformats.org/drawingml/2006/main">
              <a:rPr altLang="ko-KR" dirty="0" lang="ee" sz="2800">
                <a:solidFill>
                  <a:schemeClr val="tx1">
                    <a:lumMod val="65000"/>
                    <a:lumOff val="35000"/>
                  </a:schemeClr>
                </a:solidFill>
              </a:rPr>
              <a:t>Yesu</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e" sz="2800">
                <a:solidFill>
                  <a:srgbClr val="FF0000"/>
                </a:solidFill>
              </a:rPr>
              <a:t>3 </a:t>
            </a:r>
            <a:r xmlns:a="http://schemas.openxmlformats.org/drawingml/2006/main">
              <a:rPr altLang="ko-KR" dirty="0" lang="ee" sz="2800">
                <a:solidFill>
                  <a:srgbClr val="FF0000"/>
                </a:solidFill>
              </a:rPr>
              <a:t>Mawudɔla</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AO. 54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Samaria nyɔnu le vudoa 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ame sia ame si ano tsi si menae la, tsikɔ magawui gbeɖe o. Nyateƒee, tsi si manae la azu tsidzɔƒe si le dodom le eme na agbe mavɔ."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Yesu nɔ Samaria-nyigba dzi tom la, edo go nyɔnu aɖe le vudoa to hegblɔ be. “Meɖe kuku na tsi aɖem.”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e" altLang="ko-KR" sz="2600">
                <a:solidFill>
                  <a:schemeClr val="tx1">
                    <a:lumMod val="65000"/>
                    <a:lumOff val="35000"/>
                  </a:schemeClr>
                </a:solidFill>
              </a:rPr>
              <a:t>Nyɔnua wɔ nuku ŋutɔ. Elabena menye Samariatɔwoe Yudatɔwo le nu ƒom na o. “Ne ɖe mienya amesi menye la, anye ne mibia tsi tso asinye.” Yesu gblɔe</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e" altLang="ko-KR" sz="2600">
                <a:solidFill>
                  <a:schemeClr val="tx1">
                    <a:lumMod val="65000"/>
                    <a:lumOff val="35000"/>
                  </a:schemeClr>
                </a:solidFill>
              </a:rPr>
              <a:t>“Elabena tsi si mena lae nye agbetsi si tsikɔ megawuna akpɔ o.” Nyɔnua va nɔ didim be yeanya nu tso Yesu ŋu. “Amekae nènye, àte ŋu ana tsi ma?”</a:t>
            </a:r>
            <a:r xmlns:a="http://schemas.openxmlformats.org/drawingml/2006/main">
              <a:rPr lang="ee"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ɖo eŋu be: “Nyee nye Kristo kple Mawu ƒe Vi la.” Esia wɔ nuku nɛ ŋutɔ.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ee" altLang="ko-KR" sz="2600">
                <a:solidFill>
                  <a:schemeClr val="tx1">
                    <a:lumMod val="65000"/>
                    <a:lumOff val="35000"/>
                  </a:schemeClr>
                </a:solidFill>
              </a:rPr>
              <a:t>Egblẽ eƒe tsigoe ɖi hetrɔ yi dua me hegblɔ Yesu ŋu nya na ameawo. Ame geɖewo va do go Yesu eye woxɔ edzi se be enye yewoƒe Ðela.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Esi Samaria nyɔnua do go Yesu teti ko la, edzo le tsigoa me hetrɔ yi kɔƒea me be yeagblɔ ɖeɖekpɔkpɔ ŋuti nya nyuia na kɔƒea me tɔwo.</a:t>
            </a:r>
            <a:r xmlns:a="http://schemas.openxmlformats.org/drawingml/2006/main">
              <a:rPr altLang="en-US" lang="ee" sz="3200">
                <a:solidFill>
                  <a:schemeClr val="tx1">
                    <a:lumMod val="65000"/>
                    <a:lumOff val="35000"/>
                  </a:schemeClr>
                </a:solidFill>
              </a:rPr>
              <a:t> </a:t>
            </a:r>
            <a:r xmlns:a="http://schemas.openxmlformats.org/drawingml/2006/main">
              <a:rPr altLang="ko-KR" lang="ee" sz="3200">
                <a:solidFill>
                  <a:schemeClr val="tx1">
                    <a:lumMod val="65000"/>
                    <a:lumOff val="35000"/>
                  </a:schemeClr>
                </a:solidFill>
              </a:rPr>
              <a:t>Mlɔeba la, ame geɖe kpɔ ɖeɖe to nyanyui si wòɖe gbeƒãe la sese kple edzixɔxɔse me.</a:t>
            </a:r>
            <a:r xmlns:a="http://schemas.openxmlformats.org/drawingml/2006/main">
              <a:rPr altLang="en-US" lang="ee"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ee" sz="3200">
                <a:solidFill>
                  <a:schemeClr val="tx1">
                    <a:lumMod val="65000"/>
                    <a:lumOff val="35000"/>
                  </a:schemeClr>
                </a:solidFill>
              </a:rPr>
              <a:t>Èdo go Yesu kpɔa? Ðe nèle Yesu ŋu nya gblɔm na ame bubuwoa? Ke Yesu ɖeɖefia ame bubuwo abe Samaria nyɔnu ene ya ɖe?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r xmlns:a="http://schemas.openxmlformats.org/drawingml/2006/main">
              <a:rPr altLang="en-US" lang="ee" sz="3600">
                <a:solidFill>
                  <a:srgbClr val="0070c0"/>
                </a:solidFill>
              </a:rPr>
              <a:t> </a:t>
            </a:r>
            <a:r xmlns:a="http://schemas.openxmlformats.org/drawingml/2006/main">
              <a:rPr altLang="ko-KR" lang="ee" sz="3600">
                <a:solidFill>
                  <a:srgbClr val="0070c0"/>
                </a:solidFill>
              </a:rPr>
              <a:t>enye..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amesi naa agbetsi mí be tsikɔ nawu míaƒe luʋɔ gbeɖe 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Afikae Yesu do go Samaria nyɔnu aɖe 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le fiasã me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le dua dzi</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mɔdodo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le asi me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le vudoa gbɔ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le vudoa gbɔ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e" sz="4000">
                <a:solidFill>
                  <a:srgbClr val="FF0000"/>
                </a:solidFill>
              </a:rPr>
              <a:t>Egbe ƒe Nya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e" sz="3600">
                <a:solidFill>
                  <a:schemeClr val="tx1">
                    <a:lumMod val="65000"/>
                    <a:lumOff val="35000"/>
                  </a:schemeClr>
                </a:solidFill>
              </a:rPr>
              <a:t>Àfɔ fu eye nàdzi ŋutsuvi, eye nàna ŋkɔe be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e" sz="2800">
                <a:solidFill>
                  <a:schemeClr val="tx1">
                    <a:lumMod val="65000"/>
                    <a:lumOff val="35000"/>
                  </a:schemeClr>
                </a:solidFill>
              </a:rPr>
              <a:t>Luka</a:t>
            </a:r>
            <a:r xmlns:a="http://schemas.openxmlformats.org/drawingml/2006/main">
              <a:rPr altLang="en-US" dirty="0" lang="ee" sz="2800">
                <a:solidFill>
                  <a:schemeClr val="tx1">
                    <a:lumMod val="65000"/>
                    <a:lumOff val="35000"/>
                  </a:schemeClr>
                </a:solidFill>
              </a:rPr>
              <a:t> </a:t>
            </a:r>
            <a:r xmlns:a="http://schemas.openxmlformats.org/drawingml/2006/main">
              <a:rPr altLang="ko-KR" dirty="0" lang="ee"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ame sia ame si ano tsi si menae la, tsikɔ magawui gbeɖe o. Nyateƒee, tsi si manae la azu tsidzɔƒe si le dodom le eme na agbe mavɔ."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55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Tsɔ wò ɖɔ ƒu gbe ɖe tsi goglo me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Tete Yesu gblɔ na Simon be, “Mègavɔ̃ o, tso fifia dzi la, àlé amewo.”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Luka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ame si ge ɖe Petro ƒe tɔdziʋu me hetsɔ nya la gblɔ na Petro. "Azɔ yi tsi goglo gbɔ eye nàda ɖɔ be nàlé tɔmelãawo."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“Aƒetɔ, míewɔ dɔ sesĩe zã bliboa katã eye míelé naneke o. Gake esi nègblɔe alea ta la, maɖiɖi ɖɔawo ɖe anyi."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Esi wowɔe vɔ la, wolé tɔmelã gbogbo aɖewo ale gbegbe be woƒe ɖɔwo te gbagbã. Esia wɔ nuku na Petro.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ee" sz="3000">
                <a:solidFill>
                  <a:schemeClr val="tx1">
                    <a:lumMod val="65000"/>
                    <a:lumOff val="35000"/>
                  </a:schemeClr>
                </a:solidFill>
              </a:rPr>
              <a:t>Le ɣeyiɣi ma me la, Petro trɔ dzime esi wònya be Yesu nye Mawu ƒe Vi. "Nuvɔ̃wɔlae menye."</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e" sz="3000">
                <a:solidFill>
                  <a:schemeClr val="tx1">
                    <a:lumMod val="65000"/>
                    <a:lumOff val="35000"/>
                  </a:schemeClr>
                </a:solidFill>
              </a:rPr>
              <a:t>Yesu gblɔe. “Mègavɔ̃ o, tso fifia dzi la, àzu tɔƒodela si xɔa amewo.” Petro gblẽ nu sia nu ɖi hezu Yesu ƒe nusrɔ̃la.</a:t>
            </a:r>
            <a:r xmlns:a="http://schemas.openxmlformats.org/drawingml/2006/main">
              <a:rPr altLang="en-US" lang="ee"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tɔ...</a:t>
            </a:r>
            <a:r xmlns:a="http://schemas.openxmlformats.org/drawingml/2006/main">
              <a:rPr altLang="en-US" lang="ee" sz="4000">
                <a:solidFill>
                  <a:srgbClr val="ff0000"/>
                </a:solidFill>
              </a:rPr>
              <a:t> </a:t>
            </a:r>
            <a:r xmlns:a="http://schemas.openxmlformats.org/drawingml/2006/main">
              <a:rPr altLang="ko-KR" lang="ee" sz="4000">
                <a:solidFill>
                  <a:srgbClr val="ff0000"/>
                </a:solidFill>
              </a:rPr>
              <a:t>Nufiafia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Petro, amesi do go Yesu,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trɔ dzime eye wòɖo to le afima tututu.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Ðe dzimetɔtrɔ kple toɖoɖo lia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na Yesu le wò agbe 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Petro gblẽ nu sia nu ɖi hedze Yesu yome. Abe Petro ene la, ele be nànye nusrɔ̃la si nya dzimetɔtrɔ kple toɖoɖo vavãtɔ.</a:t>
            </a:r>
            <a:r xmlns:a="http://schemas.openxmlformats.org/drawingml/2006/main">
              <a:rPr altLang="en-US" lang="ee"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nye amesi wɔa nukunu siwo ƒo amewo ƒe nuteƒekpɔkpɔwo kple ŋutetewo ta.</a:t>
            </a:r>
            <a:r xmlns:a="http://schemas.openxmlformats.org/drawingml/2006/main">
              <a:rPr altLang="en-US" lang="ee"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46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Vidzĩ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Dɔ kae nye Petro ƒe dɔ?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atikpala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alẽkplɔla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tɔƒodela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agbledela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3 </a:t>
            </a:r>
            <a:r xmlns:a="http://schemas.openxmlformats.org/drawingml/2006/main">
              <a:rPr altLang="ko-KR" lang="ee" sz="2800">
                <a:solidFill>
                  <a:srgbClr val="ff0000"/>
                </a:solidFill>
              </a:rPr>
              <a:t>tɔƒodela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Tete Yesu gblɔ na Simon be, “Mègavɔ̃ o, tso fifia dzi la, àlé amewo.”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Luka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56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si yɔ nusrɔ̃lawo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Filipo ke ɖe Natanael ŋu eye wògblɔ nɛ be, “Míekpɔ amesi ŋu Mose ŋlɔ nu tsoe le Se la me, eye nyagblɔɖilawo hã ŋlɔ nu tso eŋu la, eyae nye Yesu Nazarettɔ, Yosef vi.”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45. Ƒe 1999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yɔ Petro, Andrea, kple wo havi Filipo be woanye nusrɔ̃la. "Dze yonyeme!"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Filipo ɖe Yesu fia exɔlɔ̃ Natanael. "Mesia si nyagblɔɖilawo ŋlɔ le Nubabla Xoxoa me la do."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"Nazaret! Ðe Mesia ate ŋu atso afima?" Natanael bia nya sia. Filipo gblɔ be: “Va kpɔ ɖa.”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gblɔ na Natanael be. “Israel vi vavãe nènye, esime nègakpɔtɔ nɔ gboti te hafi Filipo yɔ wò.”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Esia wɔ nuku na Natanael eye wòtsɔ ŋutikɔkɔe na Yesu be, “Nufiala, wòe nye Mawu Vi kple Israel-fia.”</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Esi Natanael nya nya ma teti ko</a:t>
            </a:r>
            <a:r xmlns:a="http://schemas.openxmlformats.org/drawingml/2006/main">
              <a:rPr altLang="en-US" lang="ee" sz="3200">
                <a:solidFill>
                  <a:schemeClr val="tx1">
                    <a:lumMod val="65000"/>
                    <a:lumOff val="35000"/>
                  </a:schemeClr>
                </a:solidFill>
              </a:rPr>
              <a:t> </a:t>
            </a:r>
            <a:r xmlns:a="http://schemas.openxmlformats.org/drawingml/2006/main">
              <a:rPr altLang="ko-KR" lang="ee" sz="3200">
                <a:solidFill>
                  <a:schemeClr val="tx1">
                    <a:lumMod val="65000"/>
                    <a:lumOff val="35000"/>
                  </a:schemeClr>
                </a:solidFill>
              </a:rPr>
              <a:t>Yesue nye Mesia la, ena ŋutikɔkɔe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Eva zu Yesu ƒe nusrɔ̃la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Ele be míatsɔ ŋutikɔkɔe ana Yesu si nye míaƒe Ðela, eye míanɔ agbe abe Yesu ƒe nusrɔ̃la ene eye míaɖo toe.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Egbea le Dawid ƒe du me la, wodzi Ðela na wò; eyae nye Kristo Aƒetɔ 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Di</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ame si yɔa amewo be woanye nusrɔ̃lawo be woanɔ abe Eya ene.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Amekae ɖe Yesu fia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Filipo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Andrea ƒe ŋkɔ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Paulo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2 </a:t>
            </a:r>
            <a:r xmlns:a="http://schemas.openxmlformats.org/drawingml/2006/main">
              <a:rPr altLang="ko-KR" lang="ee" sz="2800">
                <a:solidFill>
                  <a:srgbClr val="ff0000"/>
                </a:solidFill>
              </a:rPr>
              <a:t>Filipo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Filipo ke ɖe Natanael ŋu eye wògblɔ nɛ be, “Míekpɔ amesi ŋu Mose ŋlɔ nu tsoe le Se la me, eye nyagblɔɖilawo hã ŋlɔ nu tso eŋu la, eyae nye Yesu Nazarettɔ, Yosef vi.”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45. Ƒe 1999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57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Ame si ɖi va to xɔa tame</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Efɔ, tsɔ eƒe aba eye wòdo go le wo katã ŋkume bliboe. Esia wɔ nuku na amesiame eye wokafu Mawu gblɔ bena, "Míekpɔ nu sia tɔgbi kpɔ 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amewo se Yesu ƒe dɔyɔyɔ ŋu nya la, amewo tsɔ wo xɔlɔ̃ si nye lãmetututɔ la vɛ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Gake amewo sɔ gbɔ akpa le afisi Yesu nɔ. Eyata womete ŋu kplɔ wo xɔlɔ̃ si nye lãmetututɔ la yi Yesu gbɔ to xɔa tame 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Mlɔeba la, amesiwo kplɔ xɔlɔ̃ lãmetututɔ vɛ la gbã xɔa tame hedɔ xɔlɔ̃ lãmetututɔ ɖo ɖe Yesu gbɔ.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kpɔ woƒe xɔse eye wògblɔ be. "Wotsɔ wò nuvɔ̃wo ke wò. Tso nàyi aƒeme."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Nukutɔe la, woda gbe le lãmetututɔa ŋu le ɣeyiɣi ma me. Emegbe etso hezɔ hetsɔ ŋutikɔkɔe kafu Mawu.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ee" altLang="ko-KR" sz="2400">
                <a:solidFill>
                  <a:schemeClr val="tx1">
                    <a:lumMod val="65000"/>
                    <a:lumOff val="35000"/>
                  </a:schemeClr>
                </a:solidFill>
              </a:rPr>
              <a:t>Esi ɣeyiɣia de be Maria nadzi vi la, ele nɛ be wòayi Betlexem. Gake esi teƒe aɖeke menɔ anyi o ta la, vidzĩ nɔ esi le lãnuɖunu aɖe me..</a:t>
            </a:r>
            <a:r xmlns:a="http://schemas.openxmlformats.org/drawingml/2006/main">
              <a:rPr lang="ee"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Nu sesẽwo kple nuwɔametɔwo nɔ Paralytic xɔlɔ̃wo ŋu, gake womete ŋu na ta le Yesu gbɔ yiyi me o. Elabena woxɔ Yesu dzi se.</a:t>
            </a:r>
            <a:r xmlns:a="http://schemas.openxmlformats.org/drawingml/2006/main">
              <a:rPr altLang="en-US" lang="ee" sz="3200">
                <a:solidFill>
                  <a:schemeClr val="tx1">
                    <a:lumMod val="65000"/>
                    <a:lumOff val="35000"/>
                  </a:schemeClr>
                </a:solidFill>
              </a:rPr>
              <a:t> </a:t>
            </a:r>
            <a:r xmlns:a="http://schemas.openxmlformats.org/drawingml/2006/main">
              <a:rPr altLang="ko-KR" lang="ee" sz="3200">
                <a:solidFill>
                  <a:schemeClr val="tx1">
                    <a:lumMod val="65000"/>
                    <a:lumOff val="35000"/>
                  </a:schemeClr>
                </a:solidFill>
              </a:rPr>
              <a:t>Ðe míexɔ Yesu dzi sea?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Ne míeva Yesu gbɔ kple xɔse la, mele be míana ta togbɔ be kuxi sesẽwo kple mɔxenuwo le mɔ xem na mí hã 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Le esia wɔwɔ me la, míate ŋu ahe ŋutikɔkɔe vɛ na Mawu abe lãmetututɔ ene.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megbea ame siwo vaa egbɔ o. Eye enaa nu siwo hiã la ame siwo va egbɔ.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Nuka dzie lãmetututɔ to va Yesu gbɔ?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fesre nu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ƒe agbo nu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gli ŋu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xɔtaxɔe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xɔtaxɔe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Efɔ, tsɔ eƒe aba eye wòdo go le wo katã ŋkume bliboe. Esia wɔ nuku na amesiame eye wokafu Mawu gblɔ bena, "Míekpɔ nu sia tɔgbi kpɔ 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58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yɔ Mateo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Esi Yesu nɔ yiyim tso afi ma la, ekpɔ ŋutsu aɖe si ŋkɔe nye Mateo wòbɔbɔ nɔ adzɔxɔla ƒe agbadɔa me. Egblɔ nɛ be: "Dze yonyeme," eye Mateo tso hedze eyome.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Nudzɔla aɖe nɔ anyi si ŋkɔe nye Mateo. Enye nudzɔla ɖe Roma teƒe na Israel-viwo.</a:t>
            </a:r>
            <a:r xmlns:a="http://schemas.openxmlformats.org/drawingml/2006/main">
              <a:rPr lang="ee"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Mateo nye adzɔxɔla, eya ta ga geɖe nɔ esi. Gake Yudatɔwo lé fu nudzɔla siwo nɔ dɔ wɔm na Roma, si nye aʋadziɖula la.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lé ŋku ɖe Mateo si bɔbɔ nɔ adzɔxeƒea ŋu hegblɔ nɛ. "Dze yonyeme".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Enumake Mateo gblẽ nusianu ɖi hedze Yesu yome. Esi wòda akpe na Yesu be eyɔe tae.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Le ɣeyiɣi ma me la, gbe aɖe ɖi tso dziƒo na alẽkplɔla siwo nɔ alẽawo dzi kpɔm le Betlexem.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“Ðɔkta mehiã na amesiwo le lãmesẽ me o, ke boŋ dɔnɔwoe.” Mateo va zu Yesu ƒe nusrɔ̃la.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Mateo nye nudzɔla si eƒe amewo lé fui. Gake, Yesu yɔ Mateo eye wòwɔe nusrɔ̃la.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Míenye Mawu ƒe amewo hã. Gake míesɔ gbɔ be woayɔ mí Yesu ƒe nusrɔ̃lawo o.</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ee" sz="3200">
                <a:solidFill>
                  <a:schemeClr val="tx1">
                    <a:lumMod val="65000"/>
                    <a:lumOff val="35000"/>
                  </a:schemeClr>
                </a:solidFill>
              </a:rPr>
              <a:t>Ke hã, Yesu yɔ mí be míawɔ yeƒe nusrɔ̃lawo. Eya ta ele be míaɖo toe be míadze na eƒe yɔyɔ.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yɔ ame siwo wogbe le xexeame be woava zu Mawu ƒe amewo.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Dɔ kae nye Mateo ƒe dɔ?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adzɔxela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tɔƒodela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atikpala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nunɔla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1 </a:t>
            </a:r>
            <a:r xmlns:a="http://schemas.openxmlformats.org/drawingml/2006/main">
              <a:rPr altLang="ko-KR" lang="ee" sz="2800">
                <a:solidFill>
                  <a:srgbClr val="ff0000"/>
                </a:solidFill>
              </a:rPr>
              <a:t>adzɔxela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Esi Yesu nɔ yiyim tso afi ma la, ekpɔ ŋutsu aɖe si ŋkɔe nye Mateo wòbɔbɔ nɔ adzɔxɔla ƒe agbadɔa me. Egblɔ nɛ be: "Dze yonyeme," eye Mateo tso hedze eyome.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59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tia nusrɔ̃la wuieveawo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Gbe ɖeka le ŋkeke mawo me la, Yesu do go yi to aɖe dzi be yeado gbe ɖa, eye wòtsi zã bliboa katã nɔ gbe dom ɖa na Mawu.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e" sz="3600">
                <a:solidFill>
                  <a:schemeClr val="tx1">
                    <a:lumMod val="65000"/>
                    <a:lumOff val="35000"/>
                  </a:schemeClr>
                </a:solidFill>
              </a:rPr>
              <a:t>Esi ŋu ke la, eyɔ eƒe nusrɔ̃lawo va egbɔ, eye wòtia wo dometɔ wuieve, ame siwo hã wòtia be woanye apostolowo.</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Luka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6: 1 .</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12-13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Ame gbogbo aɖewo nɔ anyi siwo se Yesu eye wodze eyome. Woyi kple Yesu eye wosrɔ̃ nu tso Yesu gbɔ</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Yesu do gbe ɖa vɔ la, etia wo dometɔ wuieve koŋ be woanye nusrɔ̃la kplikplikpliwo.</a:t>
            </a:r>
            <a:r xmlns:a="http://schemas.openxmlformats.org/drawingml/2006/main">
              <a:rPr lang="e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Wotia wo be woanɔ Yesu gbɔ, aɖe gbeƒã nyanyuia, eye woanya gbɔgbɔ vɔ̃wo ɖa.</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“Ŋutikɔkɔe na dziƒo, ŋutifafa na anyigba dzi! Dzi nedzɔ mi, wodzi Yesu.” Mawudɔla siwo tso dziƒo gblɔ be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e" sz="3000">
                <a:solidFill>
                  <a:schemeClr val="tx1">
                    <a:lumMod val="65000"/>
                    <a:lumOff val="35000"/>
                  </a:schemeClr>
                </a:solidFill>
              </a:rPr>
              <a:t>Nusrɔ̃lawo nye ame vovovowo: wo dometɔ aɖewo nye tɔƒodelawo, adzɔxɔla, tɔtrɔ kpata ƒe ame, wo dometɔ aɖewo nye amesiwo ƒe dzi gbã.</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Gake Yesu do gbe ɖa na Mawu be wòatia eƒe nusrɔ̃lawo nyuie, eye wòtia wo nyuie, kpɔ wo dzi nyuie, eye wòfia nu wo nyuie.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e" sz="2800">
                <a:solidFill>
                  <a:schemeClr val="tx1">
                    <a:lumMod val="65000"/>
                    <a:lumOff val="35000"/>
                  </a:schemeClr>
                </a:solidFill>
              </a:rPr>
              <a:t>Esia tae Yesu tia eƒe nusrɔ̃lawo: 1) be woafia Mawu ƒe nya wo, 2) be wòana woaɖe gbeƒã nyanyui la le nu si wosrɔ̃ nu, eye 3) be wòana woaɖe gbeƒã Mawufiaɖuƒe la ƒe ŋusẽ. Susu siawo ta Yesu tia eƒe nusrɔ̃lawo.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Míenye Yesu ƒe nusrɔ̃lawo hã.</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e" sz="2800">
                <a:solidFill>
                  <a:schemeClr val="tx1">
                    <a:lumMod val="65000"/>
                    <a:lumOff val="35000"/>
                  </a:schemeClr>
                </a:solidFill>
              </a:rPr>
              <a:t>Míaƒe dɔwɔwɔ sɔ kple Yesu ƒe nusrɔ̃la wuieveawo ƒe dɔwɔwɔ.</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e" sz="2800">
                <a:solidFill>
                  <a:schemeClr val="tx1">
                    <a:lumMod val="65000"/>
                    <a:lumOff val="35000"/>
                  </a:schemeClr>
                </a:solidFill>
              </a:rPr>
              <a:t>Mina míanɔ nusrɔ̃la ƒe agbe tso egbe </a:t>
            </a:r>
            <a:r xmlns:a="http://schemas.openxmlformats.org/drawingml/2006/main">
              <a:rPr altLang="ko-KR" lang="ee" sz="3200">
                <a:solidFill>
                  <a:schemeClr val="tx1">
                    <a:lumMod val="65000"/>
                    <a:lumOff val="35000"/>
                  </a:schemeClr>
                </a:solidFill>
              </a:rPr>
              <a:t>.</a:t>
            </a:r>
            <a:r xmlns:a="http://schemas.openxmlformats.org/drawingml/2006/main">
              <a:rPr altLang="en-US" lang="ee"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r xmlns:a="http://schemas.openxmlformats.org/drawingml/2006/main">
              <a:rPr altLang="en-US" lang="ee" sz="3600">
                <a:solidFill>
                  <a:srgbClr val="0070c0"/>
                </a:solidFill>
              </a:rPr>
              <a:t> </a:t>
            </a:r>
            <a:r xmlns:a="http://schemas.openxmlformats.org/drawingml/2006/main">
              <a:rPr altLang="ko-KR" lang="ee" sz="3600">
                <a:solidFill>
                  <a:srgbClr val="0070c0"/>
                </a:solidFill>
              </a:rPr>
              <a:t>enye…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fiaa dziƒo ƒe nyateƒea mí ale be míate ŋu atsi abe Yesu ƒe nusrɔ̃lawo ene.</a:t>
            </a:r>
            <a:r xmlns:a="http://schemas.openxmlformats.org/drawingml/2006/main">
              <a:rPr altLang="en-US" lang="ee"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Nusrɔ̃la nenie Yesu tia be woanye apostolowo (amesiwo wodɔ)??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ewo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wuiɖekɛ</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wuieve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wuiene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3 </a:t>
            </a:r>
            <a:r xmlns:a="http://schemas.openxmlformats.org/drawingml/2006/main">
              <a:rPr altLang="ko-KR" lang="ee" sz="2800">
                <a:solidFill>
                  <a:srgbClr val="ff0000"/>
                </a:solidFill>
              </a:rPr>
              <a:t>wuieve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Gbe ɖeka le ŋkeke mawo me la, Yesu do go yi to aɖe dzi be yeado gbe ɖa, eye wòtsi zã bliboa katã nɔ gbe dom ɖa na Mawu.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e" sz="3600">
                <a:solidFill>
                  <a:schemeClr val="tx1">
                    <a:lumMod val="65000"/>
                    <a:lumOff val="35000"/>
                  </a:schemeClr>
                </a:solidFill>
              </a:rPr>
              <a:t>Esi ŋu ke la, eyɔ eƒe nusrɔ̃lawo va egbɔ, eye wòtia wo dometɔ wuieve, ame siwo hã wòtia be woanye apostolowo.</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Luka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6: 1 .</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12-13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60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Nya Nyui Gbalẽ si Yesu fia le toa dzi.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Azɔ esi wòkpɔ amehawo la, eyi to aɖe dzi hebɔbɔ nɔ anyi. Eƒe nusrɔ̃lawo va egbɔ,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e" sz="3600">
                <a:solidFill>
                  <a:schemeClr val="tx1">
                    <a:lumMod val="65000"/>
                    <a:lumOff val="35000"/>
                  </a:schemeClr>
                </a:solidFill>
              </a:rPr>
              <a:t>eye wòde asi nufiafia wo me be: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e" sz="3600">
                <a:solidFill>
                  <a:schemeClr val="tx1">
                    <a:lumMod val="65000"/>
                    <a:lumOff val="35000"/>
                  </a:schemeClr>
                </a:solidFill>
              </a:rPr>
              <a:t>"Woayra ame dahewo le gbɔgbɔ me, elabena woawo tɔe nye dziƒofiaɖuƒe la."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Yesu fia ameha siwo nɔ toa dzi ale si woanɔ agbe abe Mawu fiaɖuƒe la me tɔwo ene.</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"Woayra ame dahewo le gbɔgbɔ me, elabena woawo tɔe nye dziƒofiaɖuƒe la."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Abe alesi mawudɔlawo gblɔe ene la, wodzi Yesu le lãmesẽ me le lãnuɖuƒe.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Èsrɔ̃ alesi nàtsɔ wò aɖuwo axe wò aɖuwo, gake mele egblɔm na wò be nàtsɔ miame ŋgonu ana amesiame si aƒo ɖusime. Ekema miazu Mawu viwo!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Kpɔ xevi siwo le yame ɖa. Xewo mewɔa agbledɔ o, gake Mawu naa nuɖuɖu wo katã. Ðe Malé be na wò wu xeviwo oa!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Yesu ƒe nufiafia wɔ nuku na amewo ŋutɔ. Elabena ŋusẽ nɔ Yesu si to vovo na Biblia-nufiala dzrowo.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Yesu gblɔe na mí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be Mawu ƒe amewo ƒe agbenɔnɔ to vovo na xexeame tɔ.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Ðe vovototo aɖewo le míaƒe agbenɔnɔ me kple amesiwo mexɔ Yesu dzi se oa?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Mina míalé ŋku ɖe mía ɖokui ŋu eye míanɔ agbe si dze na Mawu fiaɖuƒe la.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 ?</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ame si trɔa mí be míanɔ agbe abe Mawu fiaɖuƒe la me tɔwo ene.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Nukae ame dahe siwo le gbɔgbɔ me ate ŋu akpɔ?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ga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nuɖuɖu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bubudede ame ŋu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Mawu ƒe fiaɖuƒe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Mawu ƒe fiaɖuƒe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Azɔ esi wòkpɔ amehawo la, eyi to aɖe dzi hebɔbɔ nɔ anyi. Eƒe nusrɔ̃lawo va egbɔ,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e" sz="3600">
                <a:solidFill>
                  <a:schemeClr val="tx1">
                    <a:lumMod val="65000"/>
                    <a:lumOff val="35000"/>
                  </a:schemeClr>
                </a:solidFill>
              </a:rPr>
              <a:t>eye wòde asi nufiafia wo me be: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e" sz="3600">
                <a:solidFill>
                  <a:schemeClr val="tx1">
                    <a:lumMod val="65000"/>
                    <a:lumOff val="35000"/>
                  </a:schemeClr>
                </a:solidFill>
              </a:rPr>
              <a:t>"Woayra ame dahewo le gbɔgbɔ me, elabena woawo tɔe nye dziƒofiaɖuƒe la."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61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Fa Ahom la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Etso, ka mo na ya la eye wògblɔ na ƒutsotsoeawo be, "Zi ɖoɖoe! Mizi ɖoɖoe!" Emegbe ya la nu fa eye wòfa keŋkeŋ.</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4: 1 .</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39. Ƒe 1999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kple eƒe nusrɔ̃lawo ɖo tɔdziʋu ɖekae be yewoatso Galilea-ta.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ee" altLang="ko-KR" sz="2500">
                <a:solidFill>
                  <a:schemeClr val="tx1">
                    <a:lumMod val="65000"/>
                    <a:lumOff val="35000"/>
                  </a:schemeClr>
                </a:solidFill>
              </a:rPr>
              <a:t>Betlehem alẽkplɔlawo va kpɔ Mawu ƒe Vi si axɔ na amewo. “Yesu! Mawu ƒe Vi la! Akpe na wò be nèva anyigba sia dzi!”</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wonɔ ta la tsom la, kasia ya sesẽ aɖe ƒo eye ƒutsotsoe dziŋɔ aɖe va.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Nusrɔ̃lawo gblɔ na Yesu mlɔeba. ‘Nufiala, ɖe mètsɔ ɖeke le eme ne míenyrɔ oa!’</a:t>
            </a:r>
            <a:r xmlns:a="http://schemas.openxmlformats.org/drawingml/2006/main">
              <a:rPr lang="e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ka mo na ya la hegblɔ na ƒutsotsoeawo be, “Mizi ɖoɖoe! Mizi ɖoɖoe!” Emegbe ya la nu fa eye wòfa keŋkeŋ.</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Vɔvɔ̃ ɖo wo eye wobia wo nɔewo be, “Amekae nye esia? Ya kple ƒutsotsoewo gɔ̃ hã ɖoa toe!”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Mawu koe ate ŋu ade se na atsiaƒu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kple yaƒoƒo.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Esia tae Yesu nye Mawu si wɔ xexeame eye wòɖua edzi.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Yesu si míexɔ se la menye mawu geɖewo dometɔ ɖeka o, ke boŋ eya koe nye Wɔla Mawu si si ŋusẽ 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Ele be míadzi míaƒe xɔse ɖe edzi to ŋkuɖoɖo nyateƒenya sia dzi.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r xmlns:a="http://schemas.openxmlformats.org/drawingml/2006/main">
              <a:rPr altLang="en-US" lang="ee" sz="3600">
                <a:solidFill>
                  <a:srgbClr val="0070c0"/>
                </a:solidFill>
              </a:rPr>
              <a:t> </a:t>
            </a:r>
            <a:r xmlns:a="http://schemas.openxmlformats.org/drawingml/2006/main">
              <a:rPr altLang="ko-KR" lang="ee" sz="3600">
                <a:solidFill>
                  <a:srgbClr val="0070c0"/>
                </a:solidFill>
              </a:rPr>
              <a:t>enye..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nuwo katã tɔ si wɔa nu sia nu le xexe sia me heɖua edzi.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Nukae Yesu de se na le atsiaƒu kple yaƒoƒo ta?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nɔ anyi kpoo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ƒu du eye nàfe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nyɔ</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dzi me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ʋu</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wò</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ŋkuwo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1 </a:t>
            </a:r>
            <a:r xmlns:a="http://schemas.openxmlformats.org/drawingml/2006/main">
              <a:rPr altLang="ko-KR" lang="ee" sz="2800">
                <a:solidFill>
                  <a:srgbClr val="ff0000"/>
                </a:solidFill>
              </a:rPr>
              <a:t>nɔ anyi kpoo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Etso, ka mo na ya la eye wògblɔ na ƒutsotsoeawo be, "Zi ɖoɖoe! Mizi ɖoɖoe!" Emegbe ya la nu fa eye wòfa keŋkeŋ.</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4: 1 .</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39. Ƒe 1999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62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Amekae Ka Nye Awuwo Ŋu?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Esi wòse Yesu ŋu nya la, eva le megbe nɛ le ameha la dome, eye wòka asi eƒe awudziwui ŋu.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e" sz="3600">
                <a:solidFill>
                  <a:schemeClr val="tx1">
                    <a:lumMod val="65000"/>
                    <a:lumOff val="35000"/>
                  </a:schemeClr>
                </a:solidFill>
              </a:rPr>
              <a:t>28.elabena esusu be, "Ne meka asi eƒe awuwo ŋu ko la, nye hayahaya."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5: 1 .</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27-28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Yesu, amesi nye nusianu ƒe aƒetɔ,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nye Mawu ƒe vi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Gake esi Yesu va anyigba sia dzi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wodzii le lãnuɖuƒe aɖe si ƒe nɔnɔme bɔbɔ eɖokui.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Mí ame siwo xɔ Yesu dzi 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wonye Mawu viwo.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Gake ele be míanɔ agbe ɖokuibɔbɔtɔe ahabɔbɔ abe Yesu ene.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Ame geɖewo se Yesu ŋu nya, eye wodze Yesu yome.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Tete nyɔnu aɖe va do ɖe eyome eye wòka asi Yesu ƒe awuwo ŋu be woada gbe le ye ŋu.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Dɔléle aɖe si woyɔna be ʋu ƒe dodo ɖe fu na nyɔnu aɖe ƒe 12 sɔŋ. Ete mɔ geɖe kpɔ be yeaɖɔe ɖo, gake womeɖɔe ɖo o eye wòzã nusiwo katã le esi.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'Amekae ka asi nye awuwo ŋu??' Enumake Yesu kpɔe dze sii be yeƒe ŋusẽ do le ye me. Eva dze klo ɖe eƒe afɔ nu hegblɔ nyateƒe bliboa nɛ.</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Yesu gblɔ nɛ be, ‘Vinyenyɔnu, wò xɔse da gbe le ŋuwò. Yi le ŋutifafa me.’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Nyɔnu si ʋu nɔ dodom ƒe 12 enye sia la yi Yesu gbɔ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kple xɔse.</a:t>
            </a:r>
            <a:r xmlns:a="http://schemas.openxmlformats.org/drawingml/2006/main">
              <a:rPr altLang="en-US" lang="ee" sz="3200">
                <a:solidFill>
                  <a:schemeClr val="tx1">
                    <a:lumMod val="65000"/>
                    <a:lumOff val="35000"/>
                  </a:schemeClr>
                </a:solidFill>
              </a:rPr>
              <a:t> </a:t>
            </a:r>
            <a:r xmlns:a="http://schemas.openxmlformats.org/drawingml/2006/main">
              <a:rPr altLang="ko-KR" lang="ee" sz="3200">
                <a:solidFill>
                  <a:schemeClr val="tx1">
                    <a:lumMod val="65000"/>
                    <a:lumOff val="35000"/>
                  </a:schemeClr>
                </a:solidFill>
              </a:rPr>
              <a:t>Yesu da gbe le nyɔnua ŋu eye wòkafu eƒe xɔse le ameawo ŋkume.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Mawu gakpɔa míaƒe xɔse kokoko.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Ne míedo go nu sesẽwo la,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mina míava Mawu gbɔ kple xɔse.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 ?</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nya míaƒe vevesesewo kple kuxiwo eye wòkpɔa wo gbɔ.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Nukae nyɔnu si nɔ dɔ lém ƒe 12 sɔŋ la ka asi Yesu ŋu?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ɖa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asi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afɔ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awuwo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awuwo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Esi wòse Yesu ŋu nya la, eva le megbe nɛ le ameha la dome, eye wòka asi eƒe awudziwui ŋu.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e" sz="3600">
                <a:solidFill>
                  <a:schemeClr val="tx1">
                    <a:lumMod val="65000"/>
                    <a:lumOff val="35000"/>
                  </a:schemeClr>
                </a:solidFill>
              </a:rPr>
              <a:t>elabena esusu be, "Ne meka asi eƒe awuwo ŋu ko la, nye hayahaya."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5: 1 .</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27-28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63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e" sz="4000">
                <a:solidFill>
                  <a:srgbClr val="FF0000"/>
                </a:solidFill>
              </a:rPr>
              <a:t>Egbe ƒe Nya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e" sz="3600">
                <a:solidFill>
                  <a:schemeClr val="tx1">
                    <a:lumMod val="65000"/>
                    <a:lumOff val="35000"/>
                  </a:schemeClr>
                </a:solidFill>
              </a:rPr>
              <a:t>Àfɔ fu eye nàdzi ŋutsuvi, eye nàna ŋkɔe be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e" sz="2800">
                <a:solidFill>
                  <a:schemeClr val="tx1">
                    <a:lumMod val="65000"/>
                    <a:lumOff val="35000"/>
                  </a:schemeClr>
                </a:solidFill>
              </a:rPr>
              <a:t>Luka</a:t>
            </a:r>
            <a:r xmlns:a="http://schemas.openxmlformats.org/drawingml/2006/main">
              <a:rPr altLang="en-US" dirty="0" lang="ee" sz="2800">
                <a:solidFill>
                  <a:schemeClr val="tx1">
                    <a:lumMod val="65000"/>
                    <a:lumOff val="35000"/>
                  </a:schemeClr>
                </a:solidFill>
              </a:rPr>
              <a:t> </a:t>
            </a:r>
            <a:r xmlns:a="http://schemas.openxmlformats.org/drawingml/2006/main">
              <a:rPr altLang="ko-KR" dirty="0" lang="ee"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va anyigba dzi le ɖokuibɔbɔ kple ɖokuibɔbɔ me, gake Eyae nye míaƒe Fia vavãtɔ.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Elé eƒe asi hegblɔ nɛ be, "Talitha koum!" (si gɔmee nye, "Nyɔnuvi sue, mele egblɔm na wò be, tso!"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5: 1 .</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41. Ƒe 1999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Ŋutsu aɖe si ŋkɔe nye Yairo, si nye ƒuƒoƒedzikpɔla, va Yesu gbɔ hegblɔ be; “Vinyenyɔnua le kukum. Kpe ɖe ŋunye.”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wonɔ mɔ dzi yina aƒeme kple Yesu la, ŋutsu aɖe ƒu du hegblɔ nɛ be ye vinyɔnua ku xoxo.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wova ɖo aƒeme la, Yairo vinyɔnua ku xoxo, eye amewo nɔ avi fam.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ge ɖe eme hegblɔ na wo be, “Ðevia meku o, ke boŋ edɔ alɔ̃.”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'Elé eƒe asi hegblɔ nɛ be, "Talitha koum!" (si gɔmee nye, "Nyɔnuvi sue, mele egblɔm na wò be, tso!" ). Enumake nyɔnuvia tsi tre hezɔ tsatsam.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Yesue ɖua ku dzi.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Ku nye nusi vɔ̃na na amewo wu, gake Yesu ɖu edzi.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Míaku gbeɖeka kpuie alo emegbe.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Gake mehiã be nàvɔ̃ ku 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Esi Yesu mae ɖua ku dzi tae.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Eye míexɔ Yesu si ɖu ku dzi la dzi se.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Ame si naa agbe kple Ame si ɖua agbe dzi le ɣeyiɣi ɖeka me.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Nukae “Talitha koum!” egɔmee nye?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ee" sz="2800">
                <a:solidFill>
                  <a:schemeClr val="tx1">
                    <a:lumMod val="65000"/>
                    <a:lumOff val="35000"/>
                  </a:schemeClr>
                </a:solidFill>
              </a:rPr>
              <a:t>Nyɔnuvi sue, ɖu ŋdinu!</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Nyɔnuvi sue, yi ɖamlɔ anyi!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Nyɔnuvi sue, tso!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Nyɔnuvi sue, dzi ha!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3 </a:t>
            </a:r>
            <a:r xmlns:a="http://schemas.openxmlformats.org/drawingml/2006/main">
              <a:rPr altLang="ko-KR" lang="ee" sz="2800">
                <a:solidFill>
                  <a:srgbClr val="ff0000"/>
                </a:solidFill>
              </a:rPr>
              <a:t>Nyɔnuvi sue, tso!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Elé eƒe asi hegblɔ nɛ be, "Talitha koum!" (si gɔmee nye, "Nyɔnuvi sue, mele egblɔm na wò be, tso!"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5: 1 .</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41. Ƒe 1999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tɔ...</a:t>
            </a:r>
            <a:r xmlns:a="http://schemas.openxmlformats.org/drawingml/2006/main">
              <a:rPr altLang="en-US" lang="ee" sz="4000">
                <a:solidFill>
                  <a:srgbClr val="ff0000"/>
                </a:solidFill>
              </a:rPr>
              <a:t> </a:t>
            </a:r>
            <a:r xmlns:a="http://schemas.openxmlformats.org/drawingml/2006/main">
              <a:rPr altLang="ko-KR" lang="ee" sz="4000">
                <a:solidFill>
                  <a:srgbClr val="ff0000"/>
                </a:solidFill>
              </a:rPr>
              <a:t>Dodokpɔ</a:t>
            </a:r>
            <a:r xmlns:a="http://schemas.openxmlformats.org/drawingml/2006/main">
              <a:rPr altLang="en-US" lang="ee"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Afikae wodzi Yesu le?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nye</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aƒe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fiasã me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le lãnuɖunu me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amedzrodzeƒe dzeani aɖe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3 </a:t>
            </a:r>
            <a:r xmlns:a="http://schemas.openxmlformats.org/drawingml/2006/main">
              <a:rPr altLang="ko-KR" lang="ee" sz="2800">
                <a:solidFill>
                  <a:srgbClr val="ff0000"/>
                </a:solidFill>
              </a:rPr>
              <a:t>le lãnuɖunu me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64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Ŋutsu aɖe si dze dɔ le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Tete Yesu gblɔ nɛ bena: Tso! Kplɔ wò aba dzi nàzɔ."</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e" altLang="ko-KR" sz="3600">
                <a:solidFill>
                  <a:schemeClr val="tx1">
                    <a:lumMod val="65000"/>
                    <a:lumOff val="35000"/>
                  </a:schemeClr>
                </a:solidFill>
              </a:rPr>
              <a:t>Enumake ŋutsua ƒe lãme sẽ; efɔ eƒe aba dzi hezɔ. Gbesigbe esia dzɔ la nye Sabat,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Yohanes 5: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Ta aɖe si woyɔna be Betesda nɔ Yerusalem. Dɔnɔ gbogbo aɖewo ƒo ƒu ɖe afima nɔ tsiawo ƒe ʋuʋu lalam.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Elabena Yehowa ƒe dɔla aɖe ɖiɖina yia ta la me le ɣeyiɣi aɖewo me, eye wòʋuʋua tsi la; amesi ke emegbe gbã, le tsia ʋuʋu vɔ megbe la, eƒe lãme sẽ tso dɔléle ɖesiaɖe si le eŋu 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Ŋutsu aɖe nɔ anyi si mete ŋu zɔna o. Esi Yesu kpɔe eye wòbia ŋutsu si nɔ afi ma ƒe blaetɔ̃ vɔ enyi. “Èdi be yeƒe lãme nasẽa?”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“Aƒetɔ, ame aɖeke mele asinye akpe ɖe ŋunye mage ɖe ta la me ne tsia le ʋuʋum o. Meɖe kuku, kpe ɖe ŋunye!” Tete Yesu gblɔ nɛ be, “Tso! Kplɔ wò abadzivɔ nàzɔ.”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Abe ale si Yesu gblɔe ene la, efɔ eƒe aba dzi hezɔ. Enumake woda gbe le dɔnɔ si nɔ dɔ lém ƒe 38 sɔŋ la ŋu.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ee" altLang="ko-KR" sz="3600">
                <a:solidFill>
                  <a:schemeClr val="tx1">
                    <a:lumMod val="65000"/>
                    <a:lumOff val="35000"/>
                  </a:schemeClr>
                </a:solidFill>
              </a:rPr>
              <a:t>Nusi hiã na dɔnɔ siwo le Betesda-ta la gbɔ wue nye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be woada gbe le eŋu.</a:t>
            </a:r>
            <a:r xmlns:a="http://schemas.openxmlformats.org/drawingml/2006/main">
              <a:rPr lang="ee"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Yesu nya nu si míehiã</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nyuie wu mí.</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Yesue nye Ame si naa nu mí</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nusiwo míehiã.</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Yesue da gbe le dɔlélewo katã ŋu eye ŋusẽ le esi be wòaɖu nusianu dzi.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dɔnɔa bia tso Yesu si be wòawɔ?</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Meɖe kuku, da gbe le nye dɔlélea ŋu!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Meɖe kuku, ɖem!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Na nuɖuɖu aɖem, meɖe kuku!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Meɖe kuku, kpe ɖe ŋunye maɖiɖi ayi ta la me ne tsi le ʋuʋum!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4 </a:t>
            </a:r>
            <a:r xmlns:a="http://schemas.openxmlformats.org/drawingml/2006/main">
              <a:rPr lang="ee" altLang="ko-KR" sz="2800">
                <a:solidFill>
                  <a:srgbClr val="ff0000"/>
                </a:solidFill>
              </a:rPr>
              <a:t>Meɖe kuku, kpe ɖe ŋunye maɖiɖi ayi ta la me ne tsi le ʋuʋum!</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Egbea le Dawid ƒe du me la, wodzi Ðela na wò; eyae nye Kristo Aƒetɔ 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Di</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Tete Yesu gblɔ nɛ bena: Tso! Kplɔ wò aba dzi nàzɔ."</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e" altLang="ko-KR" sz="3600">
                <a:solidFill>
                  <a:schemeClr val="tx1">
                    <a:lumMod val="65000"/>
                    <a:lumOff val="35000"/>
                  </a:schemeClr>
                </a:solidFill>
              </a:rPr>
              <a:t>9.Enumake ŋutsua ƒe lãme sẽ; efɔ eƒe aba dzi hezɔ. Gbesigbe esia dzɔ la nye Sabat,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Yohanes 5: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65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si na nuɖuɖu Ŋutsu 5,000</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Emegbe Yesu tsɔ aboloawo, da akpe, eye wòma wo na amesiwo bɔbɔ nɔ anyi la alesi wodi. Ewɔ nenema ke le tɔmelãawo hã ŋu.</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Yohanes</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6: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11. 11.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Ame akpe atɔ̃ kple edzivɔ ƒo ƒu ɖo to Yesu ƒe nufiafia.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Gake ŋdɔnuɖuɣie nye ema. Dɔ wu amesiame, gake nuɖuɖu aɖeke menɔ wo si woaɖu o, eye tɔmelã eve kple abolo atɔ̃ koe nɔ wo si.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Emegbe Yesu tsɔ aboloa kple tɔmelãa, da akpe, eye wòma amesiwo bɔbɔ nɔ anyi la alesi wodi.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Gake, nu wɔnuku aɖe dzɔ! Ame 5,000 la sɔ gbɔ be woaɖi ƒo!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Eye woƒo wo nu ƒu hetsɔ ƒo abolo atɔ̃ siwo ame siwo ɖu la susɔ la yɔ kusi wuieve 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Le mía gome la, mɔ aɖeke meli si dzi míato ana ame siwo wu 5,000 nayɔ fũ 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kple abolo atɔ̃ kple tɔmelã eve.</a:t>
            </a:r>
            <a:r xmlns:a="http://schemas.openxmlformats.org/drawingml/2006/main">
              <a:rPr lang="e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Gake Yesu, Mawu Vi la, wɔ nukunuwo kpli wo.</a:t>
            </a:r>
            <a:r xmlns:a="http://schemas.openxmlformats.org/drawingml/2006/main">
              <a:rPr lang="e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Ele vevie wu be míanɔ Yesu gbɔ ɣesiaɣi wu be naneke nanɔ mía si fũ alo mele mía si 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Yesue nye Ame si ate ŋu ana nuɖuɖu mí fũ.</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47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Dzigbezã nyui na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Nuɖuɖu nenie susɔ esi Yesu na nuɖuɖu ame 5,000 vɔ megbe?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kusi ewo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kusi wuiɖekɛ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kusi wuieve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kusi wuietɔ̃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3 </a:t>
            </a:r>
            <a:r xmlns:a="http://schemas.openxmlformats.org/drawingml/2006/main">
              <a:rPr lang="ee" altLang="ko-KR" sz="2800">
                <a:solidFill>
                  <a:srgbClr val="ff0000"/>
                </a:solidFill>
              </a:rPr>
              <a:t>kusi wuieve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Emegbe Yesu tsɔ aboloawo, da akpe, eye wòma wo na amesiwo bɔbɔ nɔ anyi la alesi wodi. Ewɔ nenema ke le tɔmelãawo hã ŋu.</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Yohanes</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6: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11. 11.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66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le zɔzɔm le tsia dzi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Esi woƒu tsi kilometa etɔ̃ alo etɔ̃ kple afã vɔ la, wokpɔ Yesu wògogo tɔdziʋua, wònɔ zɔzɔm le tsia dzi; eye vɔvɔ̃ ɖo wo.</a:t>
            </a:r>
            <a:endParaRPr xmlns:a="http://schemas.openxmlformats.org/drawingml/2006/main" lang="en-US" altLang="ko-KR" sz="3600"/>
          </a:p>
          <a:p>
            <a:pPr xmlns:a="http://schemas.openxmlformats.org/drawingml/2006/main" lvl="0">
              <a:defRPr/>
            </a:pPr>
            <a:r xmlns:a="http://schemas.openxmlformats.org/drawingml/2006/main">
              <a:rPr lang="ee" altLang="ko-KR" sz="3600"/>
              <a:t>Ke egblɔ na wo be, “Nyee, migavɔ̃ o.”</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Yohanes</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6: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19-20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Esime Yesu ɖeka nɔ gbe dom ɖa le toa dzi la, eƒe nusrɔ̃lawo nɔ tɔdziʋua kum yina ɖe ta la godo.</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Mlɔeba la, viviti do eye ya kple tsiawo nu sẽ henɔ xɔxlɔ̃m.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“Kpɔ afima ɖa! Ame aɖe le zɔzɔm le tsia dzi!“ Vɔvɔ̃ ɖo wo. Wo dometɔ ɖeka do ɣli be, “Ame aɖe le zɔzɔm le tsia dzi!”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“Nyee: mègavɔ̃ o!” Yesue le zɔzɔm le tsia dzi.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Esia wɔ nuku na wo. Woxɔ Yesu le tɔdziʋua me. Wobu tame be, “Anye be Yesu nye Mawu ƒe vi!”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Tsi dzi zɔzɔ nye nane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ame aɖeke mate ŋu awɔe 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Gake Yesu zɔ tsia dzi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be yeake ɖe yeƒe nusrɔ̃lawo ŋu.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Esi Yesu nye ame tɔxɛ aɖe ta la,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Mawu ƒe vi lae.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Ele be míaxɔe ase vavã</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be Yesu nye Mawu ƒe Vi.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tɔ...</a:t>
            </a:r>
            <a:r xmlns:a="http://schemas.openxmlformats.org/drawingml/2006/main">
              <a:rPr altLang="en-US" lang="ee" sz="4000">
                <a:solidFill>
                  <a:srgbClr val="ff0000"/>
                </a:solidFill>
              </a:rPr>
              <a:t> </a:t>
            </a:r>
            <a:r xmlns:a="http://schemas.openxmlformats.org/drawingml/2006/main">
              <a:rPr altLang="ko-KR" lang="ee" sz="4000">
                <a:solidFill>
                  <a:srgbClr val="ff0000"/>
                </a:solidFill>
              </a:rPr>
              <a:t>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Esi wova aƒea me la, wokpɔ ɖevia kple dadaa Maria, eye wobɔbɔ de ta agu nɛ. Emegbe woʋu woƒe kesinɔnuwo eye wotsɔ sika kple dzudzɔ ʋeʋĩ kple mire nunanawo nɛ.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rgbClr val="ff0000"/>
                </a:solidFill>
              </a:rPr>
              <a:t>Amekae nye Yesu?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Yesue nye amesi vaa mía gbɔ be yeakpe ɖe mía ŋu ahaɖe mí eɖanye mɔxenu ka kee ɖale mía ŋu 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Aleke Yesu wɔ va eƒe nusrɔ̃lawo gbɔ le ta la titina??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dzodzo le tsia dzi..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tɔdziʋu si zɔna kabakaba wu la me yiyi...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tsiƒuƒu..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zɔzɔ le tsia dzi..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4 </a:t>
            </a:r>
            <a:r xmlns:a="http://schemas.openxmlformats.org/drawingml/2006/main">
              <a:rPr lang="ee" altLang="ko-KR" sz="2800">
                <a:solidFill>
                  <a:srgbClr val="ff0000"/>
                </a:solidFill>
              </a:rPr>
              <a:t>zɔzɔ le tsia dzi..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Esi woƒu tsi kilometa etɔ̃ alo etɔ̃ kple afã vɔ la, wokpɔ Yesu wògogo tɔdziʋua, wònɔ zɔzɔm le tsia dzi; eye vɔvɔ̃ ɖo wo.</a:t>
            </a:r>
            <a:endParaRPr xmlns:a="http://schemas.openxmlformats.org/drawingml/2006/main" lang="en-US" altLang="ko-KR" sz="3600"/>
          </a:p>
          <a:p>
            <a:pPr xmlns:a="http://schemas.openxmlformats.org/drawingml/2006/main" lvl="0">
              <a:defRPr/>
            </a:pPr>
            <a:r xmlns:a="http://schemas.openxmlformats.org/drawingml/2006/main">
              <a:rPr lang="ee" altLang="ko-KR" sz="3600"/>
              <a:t>Ke egblɔ na wo be, “Nyee, migavɔ̃ o.”</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Yohanes</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6: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19-20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67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Petro ƒe Nuvɔ̃meʋuʋu le Kristo Ŋu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e" altLang="ko-KR" sz="3600"/>
              <a:t>Simon Petro ɖo eŋu be, “Wòe nye Kristo, Mawu gbagbe la ƒe Vi.”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Mateo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16:</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16. 16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Gbe ɖeka la, Yesu bia eƒe nusrɔ̃lawo be, “Amekae amewo gblɔna be Amegbetɔvi la nye?”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Woɖo eŋu be, “Ame aɖewo gblɔna be Yohanes Amenyrɔɖetsimela; ame bubuwo hã gblɔna be Eliya; kple nyagblɔɖilawo dometɔ ɖeka."</a:t>
            </a:r>
            <a:r xmlns:a="http://schemas.openxmlformats.org/drawingml/2006/main">
              <a:rPr lang="e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"Gake wò ya ɖe?" ebia nya sia. "Amekae nègblɔ be menye?"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Simon Petro ɖo eŋu be, “Wòe nye Kristo, Mawu gbagbe la ƒe Vi.”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gblɔe kple dzidzɔ gã aɖe. "Èto nyateƒe le wò nuvɔ̃meʋuʋua ŋu! Agakpe sia dzie matu nye sɔlemeha la ɖo!”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wodzi Yesu la, ɣletivi aɖe ɖe eɖokui fia ɖɔkta siwo le ɣedzeƒe gome.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e" altLang="ko-KR" sz="3600">
                <a:solidFill>
                  <a:schemeClr val="tx1">
                    <a:lumMod val="65000"/>
                    <a:lumOff val="35000"/>
                  </a:schemeClr>
                </a:solidFill>
              </a:rPr>
              <a:t>Petro nya amesi tututu Yesu nye, eye wòʋu eme le Yesu ŋu tututu.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Eye esi Yesu se nya sia vɔ la, ekafu Petro ɖe eƒe nuvɔ̃meʋuʋu si sɔ 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Amekae míesusu be Yesu nye?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Ele be míanya Yesu abe ale si tututu Biblia gblɔe ene, eye ele be míaʋu eme le Yesu ŋu abe ale si tututu Biblia gblɔe ene.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rgbClr val="ff0000"/>
                </a:solidFill>
              </a:rPr>
              <a:t>Amekae nye Yesu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Yesue nye Ame si tu eƒe hamea ɖe xɔse ƒe nuvɔ̃meʋuʋu nyuitɔ dzi.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Amekae Petro gblɔ be Yesu nye?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Kristo, Mawu ƒe Vi 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Ŋusẽtɔ Eliya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Yohanes Amenyrɔɖetsimela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Yeremya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1 </a:t>
            </a:r>
            <a:r xmlns:a="http://schemas.openxmlformats.org/drawingml/2006/main">
              <a:rPr lang="ee" altLang="ko-KR" sz="2800">
                <a:solidFill>
                  <a:srgbClr val="ff0000"/>
                </a:solidFill>
              </a:rPr>
              <a:t>Kristo, Mawu ƒe Vi la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e" altLang="ko-KR" sz="3600"/>
              <a:t>Simon Petro ɖo eŋu be, “Wòe nye Kristo, Mawu gbagbe la ƒe Vi.”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Mateo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16:</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16. 16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68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Kesinɔtɔ Bometsila la ƒe Ŋutinya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e" altLang="ko-KR" sz="3600"/>
              <a:t>"Gake Mawu gblɔ nɛ be, 'Bometsila! Le zã sia tututu me la, woabia wò agbe tso asiwò. Ekema amekae axɔ nusi nèdzra ɖo na ɖokuiwò?'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Luka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gblɔ be, “Ame ƒe agbe meku ɖe nusi le esi ŋu 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Eye Yesu gblɔ ŋutinya aɖe na mí.</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ee" altLang="ko-KR" sz="3200">
                <a:solidFill>
                  <a:schemeClr val="tx1">
                    <a:lumMod val="65000"/>
                    <a:lumOff val="35000"/>
                  </a:schemeClr>
                </a:solidFill>
              </a:rPr>
              <a:t>Kesinɔtɔ bometsila aɖe ŋue wòku ɖo.</a:t>
            </a:r>
            <a:r xmlns:a="http://schemas.openxmlformats.org/drawingml/2006/main">
              <a:rPr lang="e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Edzɔ dzi na kesinɔtɔa be yeatu nudzraɖoƒe gã aɖe na yeƒe kesinɔnuwo kple nukuwo. "Meƒo nuɖuɖu geɖe nu ƒu ɖe nudzraɖoƒea, nye luʋɔ, azɔ se vivi na ɖokuiwò!"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Emegbe Mawu gblɔe na kesinɔtɔ la.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e" altLang="ko-KR" sz="2800">
                <a:solidFill>
                  <a:schemeClr val="tx1">
                    <a:lumMod val="65000"/>
                    <a:lumOff val="35000"/>
                  </a:schemeClr>
                </a:solidFill>
              </a:rPr>
              <a:t>"Bometsilae nènye! Ne meɖe wò agbe egbea la, ameka ƒe nunɔamesie wò kesinɔnuwo katã anye?"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“Ɣletivi sia dzena ne wodzi fia la! Mina míadze ɣletivi la yome!” Ðɔktawo te ɣletivimefakaka la yome dzedze.</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wu nuƒoƒo nu eye wògblɔ be,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e" altLang="ko-KR" sz="2800">
                <a:solidFill>
                  <a:schemeClr val="tx1">
                    <a:lumMod val="65000"/>
                    <a:lumOff val="35000"/>
                  </a:schemeClr>
                </a:solidFill>
              </a:rPr>
              <a:t>"Mègadzra kesinɔnuwo ɖo na wò o, ke boŋ na Mawu. Wɔ wò ŋutete katã nàkpe ɖe amesiwo hiã tu ŋu."</a:t>
            </a:r>
            <a:r xmlns:a="http://schemas.openxmlformats.org/drawingml/2006/main">
              <a:rPr lang="e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ee" altLang="ko-KR" sz="3500">
                <a:solidFill>
                  <a:schemeClr val="tx1">
                    <a:lumMod val="65000"/>
                    <a:lumOff val="35000"/>
                  </a:schemeClr>
                </a:solidFill>
              </a:rPr>
              <a:t>Nukae wozãna wò ga na?</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ee" altLang="ko-KR" sz="3500">
                <a:solidFill>
                  <a:schemeClr val="tx1">
                    <a:lumMod val="65000"/>
                    <a:lumOff val="35000"/>
                  </a:schemeClr>
                </a:solidFill>
              </a:rPr>
              <a:t>Ðeko wole ezãm be woatsɔ aɖi kɔ na wò ɖeɖekoa?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e" altLang="ko-KR" sz="3500">
                <a:solidFill>
                  <a:schemeClr val="tx1">
                    <a:lumMod val="65000"/>
                    <a:lumOff val="35000"/>
                  </a:schemeClr>
                </a:solidFill>
              </a:rPr>
              <a:t>Ele be woazã ga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e" altLang="ko-KR" sz="3500">
                <a:solidFill>
                  <a:schemeClr val="tx1">
                    <a:lumMod val="65000"/>
                    <a:lumOff val="35000"/>
                  </a:schemeClr>
                </a:solidFill>
              </a:rPr>
              <a:t>hena Mawu ƒe ŋutikɔkɔe.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e" altLang="ko-KR" sz="3500">
                <a:solidFill>
                  <a:schemeClr val="tx1">
                    <a:lumMod val="65000"/>
                    <a:lumOff val="35000"/>
                  </a:schemeClr>
                </a:solidFill>
              </a:rPr>
              <a:t>Míawoe nye Mawu fiaɖuƒe la me tɔwo. Eya ta ehiã be míatsɔ mía ŋutɔwo ƒe ga akpe ɖe ame siwo hiã tu ŋu.</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Yesue nye agbewo katã tɔ, kple kesinɔnuwo katã tɔ.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kesinɔtɔ bometsila la wɔ na eƒe luʋɔ?</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Ekpena ɖe ame dahewo ŋu.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Ede ta agu na Mawu.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Eɖe gbeƒã nyanyui 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Edzra kesinɔnu gbogbo aɖewo ɖo.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4 </a:t>
            </a:r>
            <a:r xmlns:a="http://schemas.openxmlformats.org/drawingml/2006/main">
              <a:rPr lang="ee" altLang="ko-KR" sz="2800">
                <a:solidFill>
                  <a:srgbClr val="ff0000"/>
                </a:solidFill>
              </a:rPr>
              <a:t>Edzra kesinɔnu gbogbo aɖewo ɖo.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e" altLang="ko-KR" sz="3600"/>
              <a:t>"Gake Mawu gblɔ nɛ be, 'Bometsila! Le zã sia tututu me la, woabia wò agbe tso asiwò. Ekema amekae axɔ nusi nèdzra ɖo na ɖokuiwò?'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Luka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69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Alẽ Bubuwo Didi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ee" altLang="ko-KR" sz="3600"/>
              <a:t>Mele egblm na mi bena nenema ke asegb le dzio e nu v wla ɖeka si trɔ dzime la ta wu ame dzɔdzɔe blaasieke vɔ enyi siwo mehiã be woatrɔ dzime o.</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Luka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Gbe ɖeka la, wogblẽ alẽ aɖe ɖi, eye wòklã tso exɔlɔ̃wo ƒe alẽwo gbɔ.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Alẽkplɔla la xlẽ alẽawo eye wòkpɔe be ame alafaawo dometɔ ɖeka bu!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Alẽkplɔla la gblẽ alẽ 99 ɖi eye wòdo go yi ɖadi alẽ aɖe si bu.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Ɣletivi la tɔ ɖe Betlehem ƒe lãkpɔwo tame. Biblia gblɔe ɖi be Betlexem ye wodzi Yesu le.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Eye mlɔeba alẽkplɔla la ke ɖe alẽ si bu la ŋu.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e" altLang="ko-KR" sz="2800">
                <a:solidFill>
                  <a:schemeClr val="tx1">
                    <a:lumMod val="65000"/>
                    <a:lumOff val="35000"/>
                  </a:schemeClr>
                </a:solidFill>
              </a:rPr>
              <a:t>Alẽkplɔla la va aƒeme kple alẽawo le dzidzɔ ta eye wòɖu kplɔ̃ gã aɖe.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wu nuƒoƒo nu eye wògblɔ be,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e" altLang="ko-KR" sz="2800">
                <a:solidFill>
                  <a:schemeClr val="tx1">
                    <a:lumMod val="65000"/>
                    <a:lumOff val="35000"/>
                  </a:schemeClr>
                </a:solidFill>
              </a:rPr>
              <a:t>"Abe alesi wòdzɔa dzi na alẽkplɔla be yeke ɖe alẽ si bu ŋu ene la,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e" altLang="ko-KR" sz="2800">
                <a:solidFill>
                  <a:schemeClr val="tx1">
                    <a:lumMod val="65000"/>
                    <a:lumOff val="35000"/>
                  </a:schemeClr>
                </a:solidFill>
              </a:rPr>
              <a:t>Mawu kpɔa dzidzɔ ɖe nuvɔ̃wɔla ɖeka ƒe dzimetɔtrɔ ŋu."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e" altLang="ko-KR" sz="3600">
                <a:solidFill>
                  <a:schemeClr val="tx1">
                    <a:lumMod val="65000"/>
                    <a:lumOff val="35000"/>
                  </a:schemeClr>
                </a:solidFill>
              </a:rPr>
              <a:t>Ele be alẽkplɔla la natsɔ nu gbogbo aɖewo asa vɔe hafi ate ŋu ake ɖe alẽ aɖe si bu ŋu.</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Yesu tsɔ eƒe agbe sa vɔe be yeaɖe mí.</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Ele be míada akpe na Yesu be eɖe mí abe alẽ si bu ene.</a:t>
            </a:r>
            <a:r xmlns:a="http://schemas.openxmlformats.org/drawingml/2006/main">
              <a:rPr lang="ee"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 ?</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a:t>
            </a:r>
            <a:r xmlns:a="http://schemas.openxmlformats.org/drawingml/2006/main">
              <a:rPr lang="ee" altLang="en-US" sz="3600">
                <a:solidFill>
                  <a:srgbClr val="0070c0"/>
                </a:solidFill>
              </a:rPr>
              <a:t> </a:t>
            </a:r>
            <a:r xmlns:a="http://schemas.openxmlformats.org/drawingml/2006/main">
              <a:rPr lang="ee" altLang="ko-KR" sz="3600">
                <a:solidFill>
                  <a:srgbClr val="0070c0"/>
                </a:solidFill>
              </a:rPr>
              <a:t>enye..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Yesue nye amesi doa dzidzɔ na míaƒe dzimetɔtrɔ tso nuvɔ̃ me.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alẽkplɔla la mewɔ esime wònɔ alẽ si bu dim 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Egblẽ alẽ 99 ɖi be woadi alẽ si bu 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Edzɔ dzi nɛ be yeke ɖe ame si bu la ŋu.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Eƒle alẽ yeye.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Eyɔ amewo va kplɔ̃ɖoƒe aɖe.</a:t>
            </a:r>
            <a:r xmlns:a="http://schemas.openxmlformats.org/drawingml/2006/main">
              <a:rPr lang="e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3 </a:t>
            </a:r>
            <a:r xmlns:a="http://schemas.openxmlformats.org/drawingml/2006/main">
              <a:rPr lang="ee" altLang="ko-KR" sz="2800">
                <a:solidFill>
                  <a:srgbClr val="ff0000"/>
                </a:solidFill>
              </a:rPr>
              <a:t>Eƒle alẽ yeye.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ee" altLang="ko-KR" sz="3600"/>
              <a:t>Mele egblm na mi bena nenema ke asegb le dzio e nu v wla ɖeka si trɔ dzime la ta wu ame dzɔdzɔe blaasieke vɔ enyi siwo mehiã be woatrɔ dzime o.</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Luka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70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Samariatɔ Nyui ƒe Ŋutinya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"Etɔ̃ siawo dometɔ kae nèsusu be enye aƒelika na ŋutsu si ge ɖe adzodalawo si me?"</a:t>
            </a:r>
            <a:endParaRPr xmlns:a="http://schemas.openxmlformats.org/drawingml/2006/main" lang="en-US" altLang="ko-KR" sz="3600"/>
          </a:p>
          <a:p>
            <a:pPr xmlns:a="http://schemas.openxmlformats.org/drawingml/2006/main" lvl="0">
              <a:defRPr/>
            </a:pPr>
            <a:r xmlns:a="http://schemas.openxmlformats.org/drawingml/2006/main">
              <a:rPr lang="ee" altLang="ko-KR" sz="3600"/>
              <a:t>Seŋutinunyala la ɖo eŋu be, "Amesi kpɔ nublanui nɛ." Yesu gblɔ nɛ be, “Yi ɖawɔ nenema ke.”</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Luka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10:</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Esime ŋutsu aɖe ɖeka nɔ zɔzɔm la, edo go adzodalawo. Woɖe eƒe awuwo le eŋu, ƒoe hedzo, eye wogblẽe ɖi wòku afã kple afã.</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Emegbe edzɔ be nunɔla aɖe kpɔe le mɔa dzi, eto go kemɛ dzi. Nenema kee Lewi vi aɖe hã wɔe.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Maria, Yosef, kple vidzĩ Yesu, si va anyigba dzi abe fia ene la nɔ Betlexem lãkpɔwo me.</a:t>
            </a:r>
            <a:r xmlns:a="http://schemas.openxmlformats.org/drawingml/2006/main">
              <a:rPr lang="e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Etɔ̃lia, eva dzɔ be Samariatɔ aɖe kpɔe. Samariatɔwo nye ame siwo ƒe nu medzea Yudatɔwo ŋu 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Gake, Samariatɔ la ƒe nu wɔ nublanui nɛ, eyata ewɔ nu ɖe eŋu helé be nɛ nyuie.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gblɔ be: “Ele be Mawu ƒe dukɔ, ɣesiaɣi, nanye havi nyui, si kpena ɖe hiãtɔwo ŋu.”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Le gotagome la, edze abe nunɔla la kple Lewi viwo te ɖe Mawu ŋu ene, gake womelɔ̃ ame bubu aɖeke 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Samariatɔ la, le gotagome la, edze abe mete ɖe Mawu ŋu o ene, ke boŋ enye aƒelika nyui si lɔ̃na faa be yealɔ̃ ame bubuwo.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Ele be míanye amesiwo kpena ɖe mía havi siwo hiã tu hã ne míete ɖe Mawu ŋu.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Míawoe wozi mía dzi be míaku ɖe míaƒe nu vɔ̃wo ta, abe amesiwo woda adzoe ene.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e" altLang="ko-KR" sz="3600">
                <a:solidFill>
                  <a:schemeClr val="tx1">
                    <a:lumMod val="65000"/>
                    <a:lumOff val="35000"/>
                  </a:schemeClr>
                </a:solidFill>
              </a:rPr>
              <a:t>Gake Yesue ɖe mí tso nɔnɔme dziŋɔ sia me.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nunɔla la kple Lewi vi la wɔ esi wokpɔ ŋutsu aɖe si woda adzoe?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Wodo gbe ɖa ɖe eta.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The da eƒe abiwo.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Wokplɔe yi kɔdzi.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Woto egbɔ le go kemɛ dzi.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4 </a:t>
            </a:r>
            <a:r xmlns:a="http://schemas.openxmlformats.org/drawingml/2006/main">
              <a:rPr lang="ee" altLang="ko-KR" sz="2800">
                <a:solidFill>
                  <a:srgbClr val="ff0000"/>
                </a:solidFill>
              </a:rPr>
              <a:t>Woto egbɔ le go kemɛ dzi.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"Etɔ̃ siawo dometɔ kae nèsusu be enye aƒelika na ŋutsu si ge ɖe adzodalawo si me?"</a:t>
            </a:r>
            <a:endParaRPr xmlns:a="http://schemas.openxmlformats.org/drawingml/2006/main" lang="en-US" altLang="ko-KR" sz="3600"/>
          </a:p>
          <a:p>
            <a:pPr xmlns:a="http://schemas.openxmlformats.org/drawingml/2006/main" lvl="0">
              <a:defRPr/>
            </a:pPr>
            <a:r xmlns:a="http://schemas.openxmlformats.org/drawingml/2006/main">
              <a:rPr lang="ee" altLang="ko-KR" sz="3600"/>
              <a:t>Seŋutinunyala la ɖo eŋu be, "Amesi kpɔ nublanui nɛ." Yesu gblɔ nɛ be, “Yi ɖawɔ nenema ke.”</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Luka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10:</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71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Maria kple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e" altLang="ko-KR" sz="4000"/>
              <a:t>gake nu ɖeka koe hiã. Maria tia nusi nyo wu, eye womaxɔe le esi o."</a:t>
            </a:r>
            <a:endParaRPr xmlns:a="http://schemas.openxmlformats.org/drawingml/2006/main" lang="en-US" altLang="ko-KR" sz="4000"/>
          </a:p>
          <a:p>
            <a:pPr xmlns:a="http://schemas.openxmlformats.org/drawingml/2006/main" lvl="0">
              <a:defRPr/>
            </a:pPr>
            <a:r xmlns:a="http://schemas.openxmlformats.org/drawingml/2006/main">
              <a:rPr lang="ee"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e"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Luka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10:</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42.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Wokpe Yesu va Maria kple Marta ƒeme.</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Ðɔkta siwo tso Ɣedzeƒe tsɔ sika, dzudzɔ ʋeʋĩ, kple mire siwo wodzra ɖo la na Yesu. “Akpe na wò Yesu be nèva anyigba sia dzi!”</a:t>
            </a:r>
            <a:r xmlns:a="http://schemas.openxmlformats.org/drawingml/2006/main">
              <a:rPr lang="e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Marta nɔ dɔ dzi vevie la, Maria ɖo to Yesu kple didi vevie.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Martha bu eŋu be: "Nyemate ŋu axɔe ase be Mary ɖe mɔ nam nye ɖeka mewɔ dɔ esime vovo mele ŋunye alea gbegbe o."</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Mlɔeba la, Marta to nyatoƒoe na Yesu. "Yesu, meɖe kuku na Maria nadzo. Dɔ geɖe le asinye nye ɖeka mawɔ."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gblɔ be, "Mègawɔ nu geɖe o. Maria lɔ̃a toɖoɖo, eyata ayi edzi anɔ to ɖom."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Marta bui be mesɔ be Maria naɖo to Yesu esime nu geɖe le wo si woawɔ 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Gake Yesu fia wo be toɖoɖo Yesu xɔ asi wu nu bubu ɖesiaɖe.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Ɣeyiɣi si míetsɔ ɖoa toe hesrɔ̃a Biblia lae nye ɣeyiɣi xɔasitɔ kekeake na mí.</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Mele be míaxɔ ɣeyiɣi le mía si be míaɖo to Biblia ahasrɔ̃ nu tso eme 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Yesue nye ame si lɔ̃a ame siwo sea Mawu ƒe nya.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Maria wɔ esime Marta nɔ dɔ wɔm geɖe?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Edo gbe ɖa.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Eɖo to Yesu ƒe nya.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Enɔ alɔ̃ dɔm.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Ekpe ɖe Marta ŋu vevie.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2 </a:t>
            </a:r>
            <a:r xmlns:a="http://schemas.openxmlformats.org/drawingml/2006/main">
              <a:rPr lang="ee" altLang="ko-KR" sz="2800">
                <a:solidFill>
                  <a:srgbClr val="ff0000"/>
                </a:solidFill>
              </a:rPr>
              <a:t>Eɖo to Yesu ƒe nya.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e" altLang="ko-KR" sz="4000"/>
              <a:t>gake nu ɖeka koe hiã. Maria tia nusi nyo wu, eye womaxɔe le esi o."</a:t>
            </a:r>
            <a:endParaRPr xmlns:a="http://schemas.openxmlformats.org/drawingml/2006/main" lang="en-US" altLang="ko-KR" sz="4000"/>
          </a:p>
          <a:p>
            <a:pPr xmlns:a="http://schemas.openxmlformats.org/drawingml/2006/main" lvl="0">
              <a:defRPr/>
            </a:pPr>
            <a:r xmlns:a="http://schemas.openxmlformats.org/drawingml/2006/main">
              <a:rPr lang="ee"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e"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Luka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10:</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42.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e" altLang="ko-KR" sz="2500" dirty="0">
                <a:solidFill>
                  <a:schemeClr val="tx1">
                    <a:lumMod val="65000"/>
                    <a:lumOff val="35000"/>
                  </a:schemeClr>
                </a:solidFill>
              </a:rPr>
              <a:t>Ðetugbui leaƒe aɖe si ŋkɔe nye Maria nɔ Galilea, Israel. Ðekakpui aɖe si ŋkɔe nye Yosef do ŋugbe nɛ.</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Ðɔktaawo va subɔ Yesu, Fia la, le adzɔge ʋĩ tso Israel gɔ̃ hã gbɔ.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Yesue nye amewo ƒe fia ŋutɔŋutɔ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le xexeame katã.</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Yesu nye nye fia hã.</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Ele be míanɔ agbe si me míasubɔ Yesu, amesi nye Fia ɣesiaɣi, ahadze eyome.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dze na míaƒe tadedeagu.</a:t>
            </a:r>
            <a:r xmlns:a="http://schemas.openxmlformats.org/drawingml/2006/main">
              <a:rPr altLang="en-US" lang="ee"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tɔ...</a:t>
            </a:r>
            <a:r xmlns:a="http://schemas.openxmlformats.org/drawingml/2006/main">
              <a:rPr altLang="en-US" lang="ee" sz="4000">
                <a:solidFill>
                  <a:srgbClr val="ff0000"/>
                </a:solidFill>
              </a:rPr>
              <a:t> </a:t>
            </a:r>
            <a:r xmlns:a="http://schemas.openxmlformats.org/drawingml/2006/main">
              <a:rPr altLang="ko-KR" lang="ee" sz="4000">
                <a:solidFill>
                  <a:srgbClr val="ff0000"/>
                </a:solidFill>
              </a:rPr>
              <a:t>Dodokpɔ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Wo dometɔ kae Yesu mexɔ abe dzigbezã nunana ene 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sika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dzudzɔ ʋeʋĩ</a:t>
            </a:r>
            <a:r xmlns:a="http://schemas.openxmlformats.org/drawingml/2006/main">
              <a:rPr altLang="en-US" lang="ee"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mire ƒe lã</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kɔmpiuta dzi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kɔmpiuta dzi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tɔ...</a:t>
            </a:r>
            <a:r xmlns:a="http://schemas.openxmlformats.org/drawingml/2006/main">
              <a:rPr altLang="en-US" lang="ee" sz="4000">
                <a:solidFill>
                  <a:srgbClr val="ff0000"/>
                </a:solidFill>
              </a:rPr>
              <a:t> </a:t>
            </a:r>
            <a:r xmlns:a="http://schemas.openxmlformats.org/drawingml/2006/main">
              <a:rPr altLang="ko-KR" lang="ee" sz="4000">
                <a:solidFill>
                  <a:srgbClr val="ff0000"/>
                </a:solidFill>
              </a:rPr>
              <a:t>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Esi wova aƒea me la, wokpɔ ɖevia kple dadaa Maria, eye wobɔbɔ de ta agu nɛ. Emegbe woʋu woƒe kesinɔnuwo eye wotsɔ sika kple dzudzɔ ʋeʋĩ kple mire nunanawo nɛ.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Ao.</a:t>
            </a:r>
            <a:r xmlns:a="http://schemas.openxmlformats.org/drawingml/2006/main">
              <a:rPr lang="ee" altLang="en-US" b="1">
                <a:solidFill>
                  <a:schemeClr val="tx1">
                    <a:lumMod val="50000"/>
                    <a:lumOff val="50000"/>
                  </a:schemeClr>
                </a:solidFill>
              </a:rPr>
              <a:t> </a:t>
            </a:r>
            <a:r xmlns:a="http://schemas.openxmlformats.org/drawingml/2006/main">
              <a:rPr lang="ee" altLang="ko-KR" b="1">
                <a:solidFill>
                  <a:schemeClr val="tx1">
                    <a:lumMod val="50000"/>
                    <a:lumOff val="50000"/>
                  </a:schemeClr>
                </a:solidFill>
              </a:rPr>
              <a:t>48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Vidzĩ Yesu Si Yi Egipte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Esi wodzo la, Yehowa ƒe dɔla aɖe ɖe eɖokui fia Yosef le drɔ̃e me. Egblɔ be: "Tso, tsɔ ɖevia kple dadaa si yi Egipte. Nɔ afima vaseɖe esime magblɔe na wò, elabena Herodes le ɖevia dim be yeawui."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Herodes, si nye Israel-fia, se Yesu dzidzi ŋuti nya to Magitɔ, si ɖo nugbe be yeawu Yesu dzi.</a:t>
            </a:r>
            <a:r xmlns:a="http://schemas.openxmlformats.org/drawingml/2006/main">
              <a:rPr lang="e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Ke hã, Mawu, amesi nya Herodes ƒe nugbeɖoɖowo katã, gblɔ le drɔ̃e me be Magiawo nadzo le Herodes gbɔ.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Azɔ hã, Maria srɔ̃ Yosef se mawudɔla aɖe gblɔ le drɔ̃e me be: “Si yi Egipte. Herodes le Yesu wu ge.”</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ee" sz="2800">
                <a:solidFill>
                  <a:schemeClr val="tx1">
                    <a:lumMod val="65000"/>
                    <a:lumOff val="35000"/>
                  </a:schemeClr>
                </a:solidFill>
              </a:rPr>
              <a:t>Esi Yosef se nya sia la, ekplɔ Maria kple vidzĩ Yesu hesi le Herodes nu yi Egipte.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ee" sz="2800">
                <a:solidFill>
                  <a:schemeClr val="tx1">
                    <a:lumMod val="65000"/>
                    <a:lumOff val="35000"/>
                  </a:schemeClr>
                </a:solidFill>
              </a:rPr>
              <a:t>Gbe ɖeka mawudɔla aɖe ɖe eɖokui fia Maria. “Mido gbe na mi, mi amesiwo ŋu wokpɔa ŋudzedze ɖo ŋutɔ! Yehowa li kpli mi.”</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Le ɣeyiɣi ma me la, Herodes, amesi nya be Afakalawo ble ye la, de se dziŋɔ aɖe be woawu Betlexem ƒe vidzĩwo katã. Ele be Yesu nanɔ Egipte va se ɖe esime Herodes naku.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Alẽkplɔlawo kple Magiawo de dzesi amesi Yesu nye.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Ke hã, Herodes, fia la, mekpɔ Yesu dze sii o. Gawu la, le eƒe ŋukeklẽ ta la, ewɔ nu vɔ̃ vɔ̃ɖiwo tsɔ dze agbagba be yeawu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Ame geɖewo le xexea me siwo gbea Yesu ŋuti nya sese.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Enye nuvɔ̃ gã aɖe ŋutɔ.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amesi mate ŋu atsɔ dzideƒo atɔ te amegbetɔ ƒe ŋusẽ o.</a:t>
            </a:r>
            <a:r xmlns:a="http://schemas.openxmlformats.org/drawingml/2006/main">
              <a:rPr altLang="en-US" lang="ee"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Afikae Yesu si le Herodes nu?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Egipte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Amerika</a:t>
            </a:r>
            <a:r xmlns:a="http://schemas.openxmlformats.org/drawingml/2006/main">
              <a:rPr altLang="en-US" lang="ee"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Korea ƒe dukɔ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Israel ƒe dukɔ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1 </a:t>
            </a:r>
            <a:r xmlns:a="http://schemas.openxmlformats.org/drawingml/2006/main">
              <a:rPr altLang="ko-KR" lang="ee" sz="2800">
                <a:solidFill>
                  <a:srgbClr val="ff0000"/>
                </a:solidFill>
              </a:rPr>
              <a:t>Egipte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Esi wodzo la, Yehowa ƒe dɔla aɖe ɖe eɖokui fia Yosef le drɔ̃e me. Egblɔ be: "Tso, tsɔ ɖevia kple dadaa si yi Egipte. Nɔ afima vaseɖe esime magblɔe na wò, elabena Herodes le ɖevia dim be yeawui."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49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Ŋutsuvi Yesu le Gbedoxɔa me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"Nukatae nènɔ nye dim?" ebia nya sia. "Mènya be ele be manɔ Fofonye ƒe aƒeme oa?"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Luka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Le Ŋutitotoŋkekenyuia ɖuɣi, esime Yesu xɔ ƒe 12 la, eya kple edzilawo va gbedoxɔ si le Yerusalem la me.</a:t>
            </a:r>
            <a:r xmlns:a="http://schemas.openxmlformats.org/drawingml/2006/main">
              <a:rPr lang="e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Yosef kple Maria nɔ mɔ dzi tso Yerusalem gbedoxɔa me yina aƒeme la, womete ŋu ke ɖe Yesu ŋu 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Yosef kple Maria trɔ yi gbedoxɔ si le Yerusalem la me be yewoadi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ee" altLang="ko-KR" sz="2800" dirty="0">
                <a:solidFill>
                  <a:schemeClr val="tx1">
                    <a:lumMod val="65000"/>
                    <a:lumOff val="35000"/>
                  </a:schemeClr>
                </a:solidFill>
              </a:rPr>
              <a:t>“Maria, àdzi ŋutsuvi eye nàna ŋkɔe be Yesu.” Enɔ vɔvɔ̃m na nyadzɔdzɔ sia.</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"Ðe mienya be fofonye ƒemee mele oa?“ Yesu nɔ numedzodzro aɖe wɔm kple Biblia nufialawo le gbedoxɔa me. Yesu ƒe nunya wɔ nuku na wo katã.</a:t>
            </a:r>
            <a:r xmlns:a="http://schemas.openxmlformats.org/drawingml/2006/main">
              <a:rPr lang="e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ee" sz="2800">
                <a:solidFill>
                  <a:schemeClr val="tx1">
                    <a:lumMod val="65000"/>
                    <a:lumOff val="35000"/>
                  </a:schemeClr>
                </a:solidFill>
              </a:rPr>
              <a:t>Tso ɣemaɣi la, ŋutsuvi Yesu va lɔ̃ Mawu kple amewo geɖe wu esi eƒe nunya kple kɔkɔme le dzidzim ɖe edzi.</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Ŋutsuvi Yesu nya tso eƒe ɖevime ke be yenye Mawu ƒe Vi. Eye wòdzra ɖo anukwaretɔe na agbe abe Ðela ene.</a:t>
            </a:r>
            <a:r xmlns:a="http://schemas.openxmlformats.org/drawingml/2006/main">
              <a:rPr altLang="en-US" lang="ee"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Togbɔ be míenye sɔhɛwo hã la,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ele be míaɖo ŋku edzi nyuie be Mawu ƒe viwoe míenye.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Eyata ehiã be míaɖee afia Mawu kple amewo be míele agbe abe Mawu viwo ene.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nye Mawu ƒe Vi, gake eɖo ɖokuibɔbɔ kple toɖoɖo ƒe kpɔɖeŋu ɖi na dzila siwo nye ŋutilãmetɔwo.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Afikae Yesu si bu la nɔ?</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le</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the</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afɔdzi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le fiasã me</a:t>
            </a:r>
            <a:r xmlns:a="http://schemas.openxmlformats.org/drawingml/2006/main">
              <a:rPr altLang="en-US" lang="ee"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le</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the</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gbedoxɔ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le aƒea me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3 </a:t>
            </a:r>
            <a:r xmlns:a="http://schemas.openxmlformats.org/drawingml/2006/main">
              <a:rPr altLang="ko-KR" lang="ee" sz="2800">
                <a:solidFill>
                  <a:srgbClr val="ff0000"/>
                </a:solidFill>
              </a:rPr>
              <a:t>le gbedoxɔa me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"Nukatae nènɔ nye dim?" ebia nya sia. "Mènya be ele be manɔ Fofonye ƒe aƒeme oa?"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Luka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50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ƒe Nyɔnyrɔxɔxɔ</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"ame aɖe ƒe gbe si le yɔyɔm le gbedadaƒo be, 'Dzra mɔ ɖo na Aƒetɔ la, na mɔ dzɔdzɔewo nɛ.'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e" sz="3600">
                <a:solidFill>
                  <a:schemeClr val="tx1">
                    <a:lumMod val="65000"/>
                    <a:lumOff val="35000"/>
                  </a:schemeClr>
                </a:solidFill>
              </a:rPr>
              <a:t>4.Eye ale Yohanes va nɔ mawutsi ta dem le gbedadaƒo eye wònɔ gbeƒã ɖem dzimetɔtrɔ ƒe nyɔnyrɔxɔxɔ hena nuvɔ̃wo tsɔtsɔke.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Yesu xɔ ƒe blaetɔ̃ la, amedzro aɖe do le gbedadaƒo do tedziwuwo henɔ ʋetsuviwo kple gbeme anyitsi ɖum.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Eŋkɔe nye Yohanes Amenyrɔɖetsimela. Eyɔ amewo be woatrɔ dzime eye woaxɔ nyɔnyrɔ elabena Ðela la ava.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ee" altLang="ko-KR" sz="2800" dirty="0">
                <a:solidFill>
                  <a:schemeClr val="tx1">
                    <a:lumMod val="65000"/>
                    <a:lumOff val="35000"/>
                  </a:schemeClr>
                </a:solidFill>
              </a:rPr>
              <a:t>Gake, ewɔ ɖe Mawu ƒe gbedasia dzi. “Aƒetɔ ƒe dɔlae menye. Neva eme nam abe ale si nègblɔe ene.”</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‘Meva afisia be madzra ame aɖe si ava dze yonyeme ɖo!’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e" altLang="ko-KR" sz="2800">
                <a:solidFill>
                  <a:schemeClr val="tx1">
                    <a:lumMod val="65000"/>
                    <a:lumOff val="35000"/>
                  </a:schemeClr>
                </a:solidFill>
              </a:rPr>
              <a:t>Yohanes Amenyrɔɖetsimela nɔ Yesu ƒe mɔ dzram ɖo.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Yohanes Amenyrɔɖetsimela hã va de mawutsi ta na Yesu.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e" altLang="ko-KR" sz="2800">
                <a:solidFill>
                  <a:schemeClr val="tx1">
                    <a:lumMod val="65000"/>
                    <a:lumOff val="35000"/>
                  </a:schemeClr>
                </a:solidFill>
              </a:rPr>
              <a:t>"Kpᴐ! Mawu ƒe Alẽvi, si ɖea xexeame ƒe nuvɔ̃ ɖa!” Yohanes Amenyrɔɖetsimela tsɔ gbe sesẽ ɖe Yesu fia.</a:t>
            </a:r>
            <a:r xmlns:a="http://schemas.openxmlformats.org/drawingml/2006/main">
              <a:rPr lang="e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Esime Yohanes nyrɔ Yesu la, gbe aɖe ɖi tso dziƒo eye Gbɔgbɔ Kɔkɔe la nɔ ɖiɖim ɖe edzi abe ahɔnɛ ene be: “Wòe nye Vinye, si melɔ̃na; wò dzi dze ŋunye ŋutɔ.”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Yohanes Amenyrɔɖetsimela medo eɖokui ɖe dzi 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Etsɔ eƒe agbe ɖo anyi be yeaɖe Yesu afia bliboe.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Ameka tae mele agbe ɖo?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Abe Yohanes Amenyrɔɖetsimela ene la, ele be míanɔ agbe si doa Yesu ɖe dzi heɖenɛ fiana tsɔ wu be míaƒo adegbe ahadom ɖe dzi.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Yesu nye?</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koe nye Mawu ƒe vi ɖeka kolia.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Nukae ɖi tso dziƒo esime Yesu xɔ nyɔnyrɔ??</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akpɔkplɔ</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Gbɔgbɔ Kɔkɔe 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atsutsurɔe si woyɔna be ostrich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atsutsrɔe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2 </a:t>
            </a:r>
            <a:r xmlns:a="http://schemas.openxmlformats.org/drawingml/2006/main">
              <a:rPr altLang="ko-KR" lang="ee" sz="2800">
                <a:solidFill>
                  <a:srgbClr val="ff0000"/>
                </a:solidFill>
              </a:rPr>
              <a:t>Gbɔgbɔ Kɔkɔe 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"ame aɖe ƒe gbe si le yɔyɔm le gbedadaƒo be, 'Dzra mɔ ɖo na Aƒetɔ la, na mɔ dzɔdzɔewo nɛ.'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e" sz="3600">
                <a:solidFill>
                  <a:schemeClr val="tx1">
                    <a:lumMod val="65000"/>
                    <a:lumOff val="35000"/>
                  </a:schemeClr>
                </a:solidFill>
              </a:rPr>
              <a:t>4.Eye ale Yohanes va nɔ mawutsi ta dem le gbedadaƒo eye wònɔ gbeƒã ɖem dzimetɔtrɔ ƒe nyɔnyrɔxɔxɔ hena nuvɔ̃wo tsɔtsɔke.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51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Satana te Yesu kpɔ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gblɔ nɛ be, "Te ɖa le gbɔnye, Satana! Elabena woŋlɔ ɖi bena: Subɔ Aƒetɔ, wò Mawu, eye nàsubɔ eya ɖeka ko."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Yesu tsi nu dɔ hedo gbe ɖa ŋkeke blaene vɔ la, Satana ɖe eɖokui fia hete Yesu kpɔ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ee" altLang="ko-KR" sz="2500" dirty="0">
                <a:solidFill>
                  <a:schemeClr val="tx1">
                    <a:lumMod val="65000"/>
                    <a:lumOff val="35000"/>
                  </a:schemeClr>
                </a:solidFill>
              </a:rPr>
              <a:t>Eyata, togbɔ be ɖetugbui leaƒee wònye hã la, efɔ fu. Ðevi sia ŋkɔe nye Yesu. Eyae nye Mawu ƒe Vi si aɖe amewo katã tso woƒe nuvɔ̃wo me le etsɔme.</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“Ðe dɔ le wuwòma? Tsɔ kpe sia wɔ blibolo eye nàɖui!” Satanae wɔ dodokpɔ gbãtɔ. Gake Yesu ɖu dodokpɔa dzi kple Mawu ƒe 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“Ekema ti kpo tso afisia! Ne Mawu ƒe Vie nènye la, màku o.” Satana do Yesu kpɔ zi evelia le gbedoxɔa tame.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Le ɣeyiɣi sia me la, ekplɔ Yesu yi to kɔkɔ ŋutɔ aɖe dzi eye wòtsɔ xexemefiaɖuƒe blibo la fia Yesu eye wògblɔ be, “Ne èbɔbɔ ta agu nam la, matsɔ nusiawo katã ana wò!” Gake Yesu gbe dodokpɔ etɔ̃lia si wotsɔ Mawu ƒe Nya la wɔ.</a:t>
            </a:r>
            <a:r xmlns:a="http://schemas.openxmlformats.org/drawingml/2006/main">
              <a:rPr lang="e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Mlɔeba la, Yesu ɖu Satana ƒe tetekpɔwo katã dzi. Yesu si ɖu tetekpɔwo katã dzi la dze Mawu ŋu.</a:t>
            </a:r>
            <a:r xmlns:a="http://schemas.openxmlformats.org/drawingml/2006/main">
              <a:rPr lang="e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Yesu nye Mawu ƒe Vi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Gake abe míawo ke ene la, Satana te eya hã kpɔ.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Gake to Mawu ƒe Nya dzi la, Yesu ɖu Satana ƒe tetekpɔa dzi.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Satana gate mí kpɔ kokoko.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Ke hã, abe Yesu ene la, míate ŋu atsɔ Mawu ƒe nya aɖu Satana ƒe tetekpɔa dzi</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míaƒe kpeɖeŋutɔ be míaɖu tetekpɔ siwo míedoa goe dzi. Eye eyae sea kuxi siwo katã míedoa goe gɔme eye wòkpena ɖe mía ŋu míeɖua wo dzi.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Dodokpɔ nenie Satana do na Yesu?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ɖeka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eve</a:t>
            </a:r>
            <a:r xmlns:a="http://schemas.openxmlformats.org/drawingml/2006/main">
              <a:rPr altLang="en-US" lang="ee"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etɔ̃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ene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3 </a:t>
            </a:r>
            <a:r xmlns:a="http://schemas.openxmlformats.org/drawingml/2006/main">
              <a:rPr altLang="ko-KR" lang="ee" sz="2800">
                <a:solidFill>
                  <a:srgbClr val="ff0000"/>
                </a:solidFill>
              </a:rPr>
              <a:t>etɔ̃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gblɔ nɛ be, "Te ɖa le gbɔnye, Satana! Elabena woŋlɔ ɖi bena: Subɔ Aƒetɔ, wò Mawu, eye nàsubɔ eya ɖeka ko."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52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Tsi</a:t>
            </a:r>
            <a:r xmlns:a="http://schemas.openxmlformats.org/drawingml/2006/main">
              <a:rPr lang="ee" altLang="en-US" sz="4400"/>
              <a:t> </a:t>
            </a:r>
            <a:r xmlns:a="http://schemas.openxmlformats.org/drawingml/2006/main">
              <a:rPr lang="ee" altLang="ko-KR" sz="4400"/>
              <a:t>Wotrɔe wòzu Wein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Esia, si nye eƒe nukunu dzesi gbãtɔ, si Yesu wɔ le Kana si le Galilea. Eto esia me ɖe eƒe ŋutikɔkɔe fia, eye eƒe nusrɔ̃lawo xɔ edzi 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Maria nɔ vɔvɔ̃m be yeadzi ŋutsuvi togbɔ be meɖe srɔ̃ o hã.</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Ke hã, exɔ Mawu ƒe nya hewɔ ɖe edzi to xɔse 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Míate ŋu anɔ vɔvɔ̃m ne míexɔ Mawu ƒe Nya dzi se hewɔ ɖe edzi. Gake abe Maria ƒe nuvɔ̃meʋuʋu ene la, ele be míaʋu eme be “Neva eme nam abe ale si nègblɔe ene.”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Srɔ̃ɖeɖe aɖe yi edzi le Kana le Galilea. Wokpe Yesu kple eƒe nusrɔ̃lawo hã va srɔ̃ɖeƒea.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Gake kuxi aɖe do mo ɖa. Wein la vɔ. Wein manɔmee la, màte ŋu aɖu kplɔ̃ 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na dɔla siwo le aƒea me kɔ tsi ɖe zea me. Dɔlaawo wɔ nu si wobia.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Le ema megbe la, wotsɔa tsi si le zea me la vivina. Wotrɔ tsi si le zea me wòzu wein vivi ŋutɔ.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Amedzroawo te wein la kpɔ eye wòwɔ nuku na wo. Wotsɔ wein viviwo na wo wu zi gbãtɔ, eye le Yesu ƒe nukunu ta la, kplɔ̃ɖoƒea ate ŋu avivi wu.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Le Yesu ƒe ɣeyiɣia me la, wein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nye nusi hiã vevie kura le kplɔ̃ɖoƒea.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Yesu wɔ tsi wòzu wain eye wòna nusiwo hiã hena kplɔ̃ɖoƒea.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Le mía gome la, Yesu nye amesi hiã vevie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abe wein le kplɔ̃ɖoƒe ene.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Ele be míaɖo ŋku Yesu si tsɔ eɖokui na mí la ƒe amenuveve dzi.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a:t>
            </a:r>
            <a:r xmlns:a="http://schemas.openxmlformats.org/drawingml/2006/main">
              <a:rPr altLang="en-US" lang="ee"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 ka</a:t>
            </a:r>
            <a:r xmlns:a="http://schemas.openxmlformats.org/drawingml/2006/main">
              <a:rPr altLang="en-US" lang="ee" sz="3200"/>
              <a:t> </a:t>
            </a:r>
            <a:r xmlns:a="http://schemas.openxmlformats.org/drawingml/2006/main">
              <a:rPr altLang="ko-KR" lang="ee" sz="3200"/>
              <a:t>enye</a:t>
            </a:r>
            <a:r xmlns:a="http://schemas.openxmlformats.org/drawingml/2006/main">
              <a:rPr altLang="en-US" lang="ee" sz="3200"/>
              <a:t> </a:t>
            </a:r>
            <a:r xmlns:a="http://schemas.openxmlformats.org/drawingml/2006/main">
              <a:rPr altLang="ko-KR" lang="ee" sz="3200"/>
              <a:t>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míaƒe dzidzɔ, abe kplɔ̃ɖoƒe ƒe wein ene.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Nukae Yesu trɔ tsi wòzu?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notsi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amititsetse me tsi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abolo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wein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wein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Esia, si nye eƒe nukunu dzesi gbãtɔ, si Yesu wɔ le Kana si le Galilea. Eto esia me ɖe eƒe ŋutikɔkɔe fia, eye eƒe nusrɔ̃lawo xɔ edzi 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53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Nikodemo va Yesu gbɔ le Zã me.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ee" sz="3200">
                <a:solidFill>
                  <a:srgbClr val="FF0000"/>
                </a:solidFill>
              </a:rPr>
              <a:t>Amekae nye Yesu?</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ee" sz="3600">
                <a:solidFill>
                  <a:srgbClr val="0070C0"/>
                </a:solidFill>
              </a:rPr>
              <a:t>Yesu nye..</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ee" sz="3600">
                <a:solidFill>
                  <a:schemeClr val="tx1">
                    <a:lumMod val="65000"/>
                    <a:lumOff val="35000"/>
                  </a:schemeClr>
                </a:solidFill>
              </a:rPr>
              <a:t>Yesu va anyigba dzi abe mía Ðela ene.</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ɖo eŋu be, “Nyateƒe mele egblɔm na mi be, ame aɖeke mate ŋu age ɖe Mawu Fiaɖuƒe la me o, negbe ɖe tsi kple Gbɔgbɔ medzii 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ee" sz="2800">
                <a:solidFill>
                  <a:schemeClr val="tx1">
                    <a:lumMod val="65000"/>
                    <a:lumOff val="35000"/>
                  </a:schemeClr>
                </a:solidFill>
              </a:rPr>
              <a:t>Ŋutsu aɖe nɔ anyi si ŋkɔe nye Nikodemo si nye Israel ƒe nufiala.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E</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va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yi</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Yesu</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yi</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bia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le</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zã.</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“Aleke mawɔ age ɖe Mawu Fiaɖuƒe la me?”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e" altLang="ko-KR" sz="2800">
                <a:solidFill>
                  <a:schemeClr val="tx1">
                    <a:lumMod val="65000"/>
                    <a:lumOff val="35000"/>
                  </a:schemeClr>
                </a:solidFill>
              </a:rPr>
              <a:t>“Ne womegadzi wò o la, màte ŋu age ɖe Mawu Fiaɖuƒe la me o.” Yesu ɖo eŋu nɛ.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Mese egɔme be ele be woagbugbɔ ye adzi o. “Ðe matrɔ ayi danye ƒe dɔ me, eye magado go akea?”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ee" altLang="ko-KR" sz="2600">
                <a:solidFill>
                  <a:schemeClr val="tx1">
                    <a:lumMod val="65000"/>
                    <a:lumOff val="35000"/>
                  </a:schemeClr>
                </a:solidFill>
              </a:rPr>
              <a:t>“Ele be woagbugbɔ gbɔgbɔa, ke menye ŋutilã la o. “Woate ŋu agbugbɔ ame adzi kple tsi kple Gbɔgbɔ Kɔkɔe.” Yesu ɖo eŋu nɛ</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“Ele be nàxɔ dzinye ase, eye nàkpɔ ɖeɖe.” Yesu gblɔ nya ɣaɣla si nye be woagbugbɔ ye adzi la na Nikodemo.</a:t>
            </a:r>
            <a:r xmlns:a="http://schemas.openxmlformats.org/drawingml/2006/main">
              <a:rPr lang="ee"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tɔ...</a:t>
            </a:r>
            <a:r xmlns:a="http://schemas.openxmlformats.org/drawingml/2006/main">
              <a:rPr altLang="en-US" lang="ee" sz="4000">
                <a:solidFill>
                  <a:srgbClr val="ff0000"/>
                </a:solidFill>
              </a:rPr>
              <a:t> </a:t>
            </a:r>
            <a:r xmlns:a="http://schemas.openxmlformats.org/drawingml/2006/main">
              <a:rPr altLang="ko-KR" lang="ee" sz="4000">
                <a:solidFill>
                  <a:srgbClr val="ff0000"/>
                </a:solidFill>
              </a:rPr>
              <a:t>Nufiafia</a:t>
            </a:r>
            <a:r xmlns:a="http://schemas.openxmlformats.org/drawingml/2006/main">
              <a:rPr altLang="en-US" lang="ee"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Ne èxɔ Yesu dzi se la,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woagadzi wò luʋɔ ake.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Ame siwo xɔ Yesu dzi se la, wogbugbɔ dzim eye wò hã àzu</a:t>
            </a:r>
            <a:r xmlns:a="http://schemas.openxmlformats.org/drawingml/2006/main">
              <a:rPr altLang="en-US" lang="ee" sz="3200">
                <a:solidFill>
                  <a:schemeClr val="tx1">
                    <a:lumMod val="65000"/>
                    <a:lumOff val="35000"/>
                  </a:schemeClr>
                </a:solidFill>
              </a:rPr>
              <a:t> </a:t>
            </a:r>
            <a:r xmlns:a="http://schemas.openxmlformats.org/drawingml/2006/main">
              <a:rPr altLang="ko-KR" lang="ee" sz="3200">
                <a:solidFill>
                  <a:schemeClr val="tx1">
                    <a:lumMod val="65000"/>
                    <a:lumOff val="35000"/>
                  </a:schemeClr>
                </a:solidFill>
              </a:rPr>
              <a:t>be woalé fu nuvɔ̃ eye woalɔ̃ Mawu.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Ðe wogbugbɔ dziwòa?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Míexɔ Yesu dzi se eye wogbugbɔ dzi mí. Eya ta ele be míaɖo ŋku edzi be míeto vovo tso xexea gbɔ.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a:t>
            </a:r>
            <a:r xmlns:a="http://schemas.openxmlformats.org/drawingml/2006/main">
              <a:rPr altLang="en-US" lang="ee" sz="3600">
                <a:solidFill>
                  <a:schemeClr val="tx1">
                    <a:lumMod val="65000"/>
                    <a:lumOff val="35000"/>
                  </a:schemeClr>
                </a:solidFill>
              </a:rPr>
              <a:t> </a:t>
            </a:r>
            <a:r xmlns:a="http://schemas.openxmlformats.org/drawingml/2006/main">
              <a:rPr altLang="ko-KR" lang="ee" sz="3600">
                <a:solidFill>
                  <a:schemeClr val="tx1">
                    <a:lumMod val="65000"/>
                    <a:lumOff val="35000"/>
                  </a:schemeClr>
                </a:solidFill>
              </a:rPr>
              <a:t>enye ame si naa ame siwo xɔ edzi se la ame dzɔdzɔewo eye wogbugbɔa wo dzi.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Nukae na wogadzi mí ake?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kple tsi kple Gbɔgbɔ</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kple ami kple dzo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kple aɖatsiwo kple hadzidziwo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kple gbedodoɖa kple tadedeagu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1 </a:t>
            </a:r>
            <a:r xmlns:a="http://schemas.openxmlformats.org/drawingml/2006/main">
              <a:rPr altLang="ko-KR" lang="ee" sz="2800">
                <a:solidFill>
                  <a:srgbClr val="ff0000"/>
                </a:solidFill>
              </a:rPr>
              <a:t>kple tsi kple Gbɔgbɔ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ɖo eŋu be, “Nyateƒe mele egblɔm na mi be, ame aɖeke mate ŋu age ɖe Mawu Fiaɖuƒe la me o, negbe ɖe tsi kple Gbɔgbɔ medzii 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